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sldIdLst>
    <p:sldId id="256" r:id="rId2"/>
    <p:sldId id="259" r:id="rId3"/>
    <p:sldId id="262" r:id="rId4"/>
    <p:sldId id="266" r:id="rId5"/>
    <p:sldId id="267" r:id="rId6"/>
    <p:sldId id="265" r:id="rId7"/>
    <p:sldId id="268" r:id="rId8"/>
    <p:sldId id="269" r:id="rId9"/>
    <p:sldId id="270" r:id="rId10"/>
    <p:sldId id="271" r:id="rId11"/>
    <p:sldId id="272" r:id="rId12"/>
    <p:sldId id="273" r:id="rId13"/>
    <p:sldId id="274" r:id="rId14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70D718-D4E8-4EAE-9A36-F86E92C6B8EC}" type="doc">
      <dgm:prSet loTypeId="urn:microsoft.com/office/officeart/2005/8/layout/cycle3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nl-BE"/>
        </a:p>
      </dgm:t>
    </dgm:pt>
    <dgm:pt modelId="{DC68D9A9-C692-4DC7-A449-779B10703736}">
      <dgm:prSet/>
      <dgm:spPr/>
      <dgm:t>
        <a:bodyPr/>
        <a:lstStyle/>
        <a:p>
          <a:r>
            <a:rPr lang="nl-BE" dirty="0"/>
            <a:t>Contrasten</a:t>
          </a:r>
        </a:p>
      </dgm:t>
    </dgm:pt>
    <dgm:pt modelId="{BCFAE05C-D57C-4EBA-8CFD-59A05B963B77}" type="parTrans" cxnId="{E70BA695-DD27-4701-AA43-E218BADA70C8}">
      <dgm:prSet/>
      <dgm:spPr/>
      <dgm:t>
        <a:bodyPr/>
        <a:lstStyle/>
        <a:p>
          <a:endParaRPr lang="nl-BE"/>
        </a:p>
      </dgm:t>
    </dgm:pt>
    <dgm:pt modelId="{F874B535-D6E4-45F0-942A-3125CBD2E821}" type="sibTrans" cxnId="{E70BA695-DD27-4701-AA43-E218BADA70C8}">
      <dgm:prSet/>
      <dgm:spPr/>
      <dgm:t>
        <a:bodyPr/>
        <a:lstStyle/>
        <a:p>
          <a:endParaRPr lang="nl-BE"/>
        </a:p>
      </dgm:t>
    </dgm:pt>
    <dgm:pt modelId="{BA6DE2CE-8B0A-4A2D-866D-99028CCCE33C}">
      <dgm:prSet/>
      <dgm:spPr/>
      <dgm:t>
        <a:bodyPr/>
        <a:lstStyle/>
        <a:p>
          <a:r>
            <a:rPr lang="nl-BE" dirty="0"/>
            <a:t>Waarheid en leugen </a:t>
          </a:r>
        </a:p>
      </dgm:t>
    </dgm:pt>
    <dgm:pt modelId="{00DA9825-EB5C-4631-9F34-069DAB8489C8}" type="parTrans" cxnId="{E1505242-0E7E-45B1-88F9-C260B3F6BA22}">
      <dgm:prSet/>
      <dgm:spPr/>
      <dgm:t>
        <a:bodyPr/>
        <a:lstStyle/>
        <a:p>
          <a:endParaRPr lang="nl-BE"/>
        </a:p>
      </dgm:t>
    </dgm:pt>
    <dgm:pt modelId="{EC162E82-B48E-4A7D-939E-A4CD4D2B57BE}" type="sibTrans" cxnId="{E1505242-0E7E-45B1-88F9-C260B3F6BA22}">
      <dgm:prSet/>
      <dgm:spPr/>
      <dgm:t>
        <a:bodyPr/>
        <a:lstStyle/>
        <a:p>
          <a:endParaRPr lang="nl-BE"/>
        </a:p>
      </dgm:t>
    </dgm:pt>
    <dgm:pt modelId="{8BF28B8A-9AFE-45D1-9D60-B896C5338C21}">
      <dgm:prSet/>
      <dgm:spPr/>
      <dgm:t>
        <a:bodyPr/>
        <a:lstStyle/>
        <a:p>
          <a:r>
            <a:rPr lang="nl-BE" dirty="0"/>
            <a:t>Licht en duisternis </a:t>
          </a:r>
        </a:p>
      </dgm:t>
    </dgm:pt>
    <dgm:pt modelId="{8449E959-80A3-4D8F-92FA-B194E5A93452}" type="parTrans" cxnId="{6CCF6A2C-DFC5-497D-B6C4-CBCBF2EA4262}">
      <dgm:prSet/>
      <dgm:spPr/>
      <dgm:t>
        <a:bodyPr/>
        <a:lstStyle/>
        <a:p>
          <a:endParaRPr lang="nl-BE"/>
        </a:p>
      </dgm:t>
    </dgm:pt>
    <dgm:pt modelId="{0B6A6E66-8859-4BC0-8CBE-E32F8044A72F}" type="sibTrans" cxnId="{6CCF6A2C-DFC5-497D-B6C4-CBCBF2EA4262}">
      <dgm:prSet/>
      <dgm:spPr/>
      <dgm:t>
        <a:bodyPr/>
        <a:lstStyle/>
        <a:p>
          <a:endParaRPr lang="nl-BE"/>
        </a:p>
      </dgm:t>
    </dgm:pt>
    <dgm:pt modelId="{0DC60411-5F57-4C3C-806C-3A6B19A92C99}">
      <dgm:prSet/>
      <dgm:spPr/>
      <dgm:t>
        <a:bodyPr/>
        <a:lstStyle/>
        <a:p>
          <a:r>
            <a:rPr lang="nl-BE" dirty="0"/>
            <a:t>Boven en beneden </a:t>
          </a:r>
        </a:p>
      </dgm:t>
    </dgm:pt>
    <dgm:pt modelId="{1D11E19A-C934-4C9C-908E-74919F20C6D7}" type="parTrans" cxnId="{878CF1C5-41D9-40CA-987B-F0AF77E1C6A6}">
      <dgm:prSet/>
      <dgm:spPr/>
      <dgm:t>
        <a:bodyPr/>
        <a:lstStyle/>
        <a:p>
          <a:endParaRPr lang="nl-BE"/>
        </a:p>
      </dgm:t>
    </dgm:pt>
    <dgm:pt modelId="{64F42590-A49A-48BE-8AC0-178B23A99BF9}" type="sibTrans" cxnId="{878CF1C5-41D9-40CA-987B-F0AF77E1C6A6}">
      <dgm:prSet/>
      <dgm:spPr/>
      <dgm:t>
        <a:bodyPr/>
        <a:lstStyle/>
        <a:p>
          <a:endParaRPr lang="nl-BE"/>
        </a:p>
      </dgm:t>
    </dgm:pt>
    <dgm:pt modelId="{2D74E76E-F002-44D2-AEEA-FCF0D8FEC2B3}">
      <dgm:prSet/>
      <dgm:spPr/>
      <dgm:t>
        <a:bodyPr/>
        <a:lstStyle/>
        <a:p>
          <a:r>
            <a:rPr lang="nl-BE" dirty="0"/>
            <a:t>Vlees en Geest</a:t>
          </a:r>
        </a:p>
      </dgm:t>
    </dgm:pt>
    <dgm:pt modelId="{D89C8EE2-3457-4CDF-A548-8442F2531B6C}" type="parTrans" cxnId="{84CCCB15-9A0B-4EC5-8BCA-2D725EA9807C}">
      <dgm:prSet/>
      <dgm:spPr/>
      <dgm:t>
        <a:bodyPr/>
        <a:lstStyle/>
        <a:p>
          <a:endParaRPr lang="nl-BE"/>
        </a:p>
      </dgm:t>
    </dgm:pt>
    <dgm:pt modelId="{FA185DD4-2E9A-4326-8A6C-D0C480517967}" type="sibTrans" cxnId="{84CCCB15-9A0B-4EC5-8BCA-2D725EA9807C}">
      <dgm:prSet/>
      <dgm:spPr/>
      <dgm:t>
        <a:bodyPr/>
        <a:lstStyle/>
        <a:p>
          <a:endParaRPr lang="nl-BE"/>
        </a:p>
      </dgm:t>
    </dgm:pt>
    <dgm:pt modelId="{34961A8F-8643-4409-8D2B-9107842ECC6D}">
      <dgm:prSet/>
      <dgm:spPr/>
      <dgm:t>
        <a:bodyPr/>
        <a:lstStyle/>
        <a:p>
          <a:r>
            <a:rPr lang="nl-BE" dirty="0"/>
            <a:t>Triniteit</a:t>
          </a:r>
        </a:p>
      </dgm:t>
    </dgm:pt>
    <dgm:pt modelId="{22C9DAFD-3BE7-4349-9E40-F9C91797E49F}" type="parTrans" cxnId="{C403F3A6-09D9-4133-830C-84ECA7724E23}">
      <dgm:prSet/>
      <dgm:spPr/>
      <dgm:t>
        <a:bodyPr/>
        <a:lstStyle/>
        <a:p>
          <a:endParaRPr lang="nl-BE"/>
        </a:p>
      </dgm:t>
    </dgm:pt>
    <dgm:pt modelId="{B452AA95-E17F-4B15-9EE3-0FE58DB6C78B}" type="sibTrans" cxnId="{C403F3A6-09D9-4133-830C-84ECA7724E23}">
      <dgm:prSet/>
      <dgm:spPr/>
      <dgm:t>
        <a:bodyPr/>
        <a:lstStyle/>
        <a:p>
          <a:endParaRPr lang="nl-BE"/>
        </a:p>
      </dgm:t>
    </dgm:pt>
    <dgm:pt modelId="{19D49A1F-78E6-494F-ABE9-76B181BBBE9B}">
      <dgm:prSet/>
      <dgm:spPr/>
      <dgm:t>
        <a:bodyPr/>
        <a:lstStyle/>
        <a:p>
          <a:r>
            <a:rPr lang="nl-BE" dirty="0"/>
            <a:t>Vader, Zoon, Geest</a:t>
          </a:r>
        </a:p>
      </dgm:t>
    </dgm:pt>
    <dgm:pt modelId="{425F971A-C044-4DB5-B4A7-088B341EC415}" type="parTrans" cxnId="{5A5EE62A-D65D-4898-99FB-A0B6C80DE389}">
      <dgm:prSet/>
      <dgm:spPr/>
      <dgm:t>
        <a:bodyPr/>
        <a:lstStyle/>
        <a:p>
          <a:endParaRPr lang="nl-BE"/>
        </a:p>
      </dgm:t>
    </dgm:pt>
    <dgm:pt modelId="{432A1ACA-2003-4444-ACA1-7CDAF508F72E}" type="sibTrans" cxnId="{5A5EE62A-D65D-4898-99FB-A0B6C80DE389}">
      <dgm:prSet/>
      <dgm:spPr/>
      <dgm:t>
        <a:bodyPr/>
        <a:lstStyle/>
        <a:p>
          <a:endParaRPr lang="nl-BE"/>
        </a:p>
      </dgm:t>
    </dgm:pt>
    <dgm:pt modelId="{282C8908-2D82-4CC2-9316-45F55869D0B2}">
      <dgm:prSet/>
      <dgm:spPr/>
      <dgm:t>
        <a:bodyPr/>
        <a:lstStyle/>
        <a:p>
          <a:r>
            <a:rPr lang="nl-BE" dirty="0"/>
            <a:t>Zoon en Vader</a:t>
          </a:r>
        </a:p>
      </dgm:t>
    </dgm:pt>
    <dgm:pt modelId="{F81559FE-1689-41C9-B1E2-59CFAB8E45FA}" type="parTrans" cxnId="{95CF96E0-16F1-47D6-9308-3D6D9C4F959E}">
      <dgm:prSet/>
      <dgm:spPr/>
      <dgm:t>
        <a:bodyPr/>
        <a:lstStyle/>
        <a:p>
          <a:endParaRPr lang="nl-BE"/>
        </a:p>
      </dgm:t>
    </dgm:pt>
    <dgm:pt modelId="{FD92A9CB-3533-4453-87F8-EB79838D950C}" type="sibTrans" cxnId="{95CF96E0-16F1-47D6-9308-3D6D9C4F959E}">
      <dgm:prSet/>
      <dgm:spPr/>
      <dgm:t>
        <a:bodyPr/>
        <a:lstStyle/>
        <a:p>
          <a:endParaRPr lang="nl-BE"/>
        </a:p>
      </dgm:t>
    </dgm:pt>
    <dgm:pt modelId="{7224B36A-6770-4152-8149-00F857D910E7}">
      <dgm:prSet/>
      <dgm:spPr/>
      <dgm:t>
        <a:bodyPr/>
        <a:lstStyle/>
        <a:p>
          <a:r>
            <a:rPr lang="nl-BE" dirty="0"/>
            <a:t>Vader en Zoon</a:t>
          </a:r>
        </a:p>
      </dgm:t>
    </dgm:pt>
    <dgm:pt modelId="{BCCE1EC7-5FE8-4CB9-BC50-77F90771C845}" type="parTrans" cxnId="{B1F64993-0D2D-4BD8-BA9D-D5E3B5500B62}">
      <dgm:prSet/>
      <dgm:spPr/>
      <dgm:t>
        <a:bodyPr/>
        <a:lstStyle/>
        <a:p>
          <a:endParaRPr lang="nl-BE"/>
        </a:p>
      </dgm:t>
    </dgm:pt>
    <dgm:pt modelId="{9F3185A9-E155-448A-A6D4-DF0CCDA7AA61}" type="sibTrans" cxnId="{B1F64993-0D2D-4BD8-BA9D-D5E3B5500B62}">
      <dgm:prSet/>
      <dgm:spPr/>
      <dgm:t>
        <a:bodyPr/>
        <a:lstStyle/>
        <a:p>
          <a:endParaRPr lang="nl-BE"/>
        </a:p>
      </dgm:t>
    </dgm:pt>
    <dgm:pt modelId="{82B91A76-B8A6-4B11-8CCF-0DF79712B6B9}">
      <dgm:prSet/>
      <dgm:spPr/>
      <dgm:t>
        <a:bodyPr/>
        <a:lstStyle/>
        <a:p>
          <a:r>
            <a:rPr lang="nl-BE" dirty="0"/>
            <a:t>Tekens</a:t>
          </a:r>
        </a:p>
      </dgm:t>
    </dgm:pt>
    <dgm:pt modelId="{1FA00A36-561C-44E2-AFAF-E7D72EDDD125}" type="parTrans" cxnId="{32F3C2ED-963A-4640-BC9A-27377344F7BD}">
      <dgm:prSet/>
      <dgm:spPr/>
      <dgm:t>
        <a:bodyPr/>
        <a:lstStyle/>
        <a:p>
          <a:endParaRPr lang="nl-BE"/>
        </a:p>
      </dgm:t>
    </dgm:pt>
    <dgm:pt modelId="{8E1A49ED-446E-46E9-AD13-6AE5CB18BD19}" type="sibTrans" cxnId="{32F3C2ED-963A-4640-BC9A-27377344F7BD}">
      <dgm:prSet/>
      <dgm:spPr/>
      <dgm:t>
        <a:bodyPr/>
        <a:lstStyle/>
        <a:p>
          <a:endParaRPr lang="nl-BE"/>
        </a:p>
      </dgm:t>
    </dgm:pt>
    <dgm:pt modelId="{0084E61D-D323-4B4F-BDCC-A20F3F1E1E77}" type="pres">
      <dgm:prSet presAssocID="{4170D718-D4E8-4EAE-9A36-F86E92C6B8EC}" presName="Name0" presStyleCnt="0">
        <dgm:presLayoutVars>
          <dgm:dir/>
          <dgm:resizeHandles val="exact"/>
        </dgm:presLayoutVars>
      </dgm:prSet>
      <dgm:spPr/>
    </dgm:pt>
    <dgm:pt modelId="{9B186AC5-59F1-439A-B3E5-1EF3BA10C4DC}" type="pres">
      <dgm:prSet presAssocID="{4170D718-D4E8-4EAE-9A36-F86E92C6B8EC}" presName="cycle" presStyleCnt="0"/>
      <dgm:spPr/>
    </dgm:pt>
    <dgm:pt modelId="{A5D18BE1-DB47-42DB-9976-D7B990A65215}" type="pres">
      <dgm:prSet presAssocID="{DC68D9A9-C692-4DC7-A449-779B10703736}" presName="nodeFirstNode" presStyleLbl="node1" presStyleIdx="0" presStyleCnt="3">
        <dgm:presLayoutVars>
          <dgm:bulletEnabled val="1"/>
        </dgm:presLayoutVars>
      </dgm:prSet>
      <dgm:spPr/>
    </dgm:pt>
    <dgm:pt modelId="{B478D19E-338E-4DC6-AD11-DDAD2A20A1D7}" type="pres">
      <dgm:prSet presAssocID="{F874B535-D6E4-45F0-942A-3125CBD2E821}" presName="sibTransFirstNode" presStyleLbl="bgShp" presStyleIdx="0" presStyleCnt="1"/>
      <dgm:spPr/>
    </dgm:pt>
    <dgm:pt modelId="{F416F05B-B5D0-40DD-882D-8DC44C614177}" type="pres">
      <dgm:prSet presAssocID="{34961A8F-8643-4409-8D2B-9107842ECC6D}" presName="nodeFollowingNodes" presStyleLbl="node1" presStyleIdx="1" presStyleCnt="3">
        <dgm:presLayoutVars>
          <dgm:bulletEnabled val="1"/>
        </dgm:presLayoutVars>
      </dgm:prSet>
      <dgm:spPr/>
    </dgm:pt>
    <dgm:pt modelId="{EF893D5C-4CFB-430E-A200-EE0581EA48F1}" type="pres">
      <dgm:prSet presAssocID="{82B91A76-B8A6-4B11-8CCF-0DF79712B6B9}" presName="nodeFollowingNodes" presStyleLbl="node1" presStyleIdx="2" presStyleCnt="3">
        <dgm:presLayoutVars>
          <dgm:bulletEnabled val="1"/>
        </dgm:presLayoutVars>
      </dgm:prSet>
      <dgm:spPr/>
    </dgm:pt>
  </dgm:ptLst>
  <dgm:cxnLst>
    <dgm:cxn modelId="{904BC706-D7E1-4515-95CE-B9E2A20AA742}" type="presOf" srcId="{8BF28B8A-9AFE-45D1-9D60-B896C5338C21}" destId="{A5D18BE1-DB47-42DB-9976-D7B990A65215}" srcOrd="0" destOrd="2" presId="urn:microsoft.com/office/officeart/2005/8/layout/cycle3"/>
    <dgm:cxn modelId="{485EDE14-AC1A-44CA-B851-A1D451455DF9}" type="presOf" srcId="{BA6DE2CE-8B0A-4A2D-866D-99028CCCE33C}" destId="{A5D18BE1-DB47-42DB-9976-D7B990A65215}" srcOrd="0" destOrd="1" presId="urn:microsoft.com/office/officeart/2005/8/layout/cycle3"/>
    <dgm:cxn modelId="{84CCCB15-9A0B-4EC5-8BCA-2D725EA9807C}" srcId="{DC68D9A9-C692-4DC7-A449-779B10703736}" destId="{2D74E76E-F002-44D2-AEEA-FCF0D8FEC2B3}" srcOrd="3" destOrd="0" parTransId="{D89C8EE2-3457-4CDF-A548-8442F2531B6C}" sibTransId="{FA185DD4-2E9A-4326-8A6C-D0C480517967}"/>
    <dgm:cxn modelId="{5A5EE62A-D65D-4898-99FB-A0B6C80DE389}" srcId="{34961A8F-8643-4409-8D2B-9107842ECC6D}" destId="{19D49A1F-78E6-494F-ABE9-76B181BBBE9B}" srcOrd="0" destOrd="0" parTransId="{425F971A-C044-4DB5-B4A7-088B341EC415}" sibTransId="{432A1ACA-2003-4444-ACA1-7CDAF508F72E}"/>
    <dgm:cxn modelId="{6CCF6A2C-DFC5-497D-B6C4-CBCBF2EA4262}" srcId="{DC68D9A9-C692-4DC7-A449-779B10703736}" destId="{8BF28B8A-9AFE-45D1-9D60-B896C5338C21}" srcOrd="1" destOrd="0" parTransId="{8449E959-80A3-4D8F-92FA-B194E5A93452}" sibTransId="{0B6A6E66-8859-4BC0-8CBE-E32F8044A72F}"/>
    <dgm:cxn modelId="{DE3A5B41-26E7-4061-B934-256B092BB71F}" type="presOf" srcId="{34961A8F-8643-4409-8D2B-9107842ECC6D}" destId="{F416F05B-B5D0-40DD-882D-8DC44C614177}" srcOrd="0" destOrd="0" presId="urn:microsoft.com/office/officeart/2005/8/layout/cycle3"/>
    <dgm:cxn modelId="{D4827062-2F43-48BF-A99D-90F1862B563A}" type="presOf" srcId="{0DC60411-5F57-4C3C-806C-3A6B19A92C99}" destId="{A5D18BE1-DB47-42DB-9976-D7B990A65215}" srcOrd="0" destOrd="3" presId="urn:microsoft.com/office/officeart/2005/8/layout/cycle3"/>
    <dgm:cxn modelId="{E1505242-0E7E-45B1-88F9-C260B3F6BA22}" srcId="{DC68D9A9-C692-4DC7-A449-779B10703736}" destId="{BA6DE2CE-8B0A-4A2D-866D-99028CCCE33C}" srcOrd="0" destOrd="0" parTransId="{00DA9825-EB5C-4631-9F34-069DAB8489C8}" sibTransId="{EC162E82-B48E-4A7D-939E-A4CD4D2B57BE}"/>
    <dgm:cxn modelId="{0CC0E347-F4D4-44E7-985B-A4B0AA6E83CE}" type="presOf" srcId="{7224B36A-6770-4152-8149-00F857D910E7}" destId="{F416F05B-B5D0-40DD-882D-8DC44C614177}" srcOrd="0" destOrd="3" presId="urn:microsoft.com/office/officeart/2005/8/layout/cycle3"/>
    <dgm:cxn modelId="{03DB7768-FAA5-4064-8AA3-31C81DB65214}" type="presOf" srcId="{F874B535-D6E4-45F0-942A-3125CBD2E821}" destId="{B478D19E-338E-4DC6-AD11-DDAD2A20A1D7}" srcOrd="0" destOrd="0" presId="urn:microsoft.com/office/officeart/2005/8/layout/cycle3"/>
    <dgm:cxn modelId="{5EABFA6F-6D58-4E9B-8FE7-D2A35A0EB2B5}" type="presOf" srcId="{82B91A76-B8A6-4B11-8CCF-0DF79712B6B9}" destId="{EF893D5C-4CFB-430E-A200-EE0581EA48F1}" srcOrd="0" destOrd="0" presId="urn:microsoft.com/office/officeart/2005/8/layout/cycle3"/>
    <dgm:cxn modelId="{B1F64993-0D2D-4BD8-BA9D-D5E3B5500B62}" srcId="{34961A8F-8643-4409-8D2B-9107842ECC6D}" destId="{7224B36A-6770-4152-8149-00F857D910E7}" srcOrd="2" destOrd="0" parTransId="{BCCE1EC7-5FE8-4CB9-BC50-77F90771C845}" sibTransId="{9F3185A9-E155-448A-A6D4-DF0CCDA7AA61}"/>
    <dgm:cxn modelId="{E70BA695-DD27-4701-AA43-E218BADA70C8}" srcId="{4170D718-D4E8-4EAE-9A36-F86E92C6B8EC}" destId="{DC68D9A9-C692-4DC7-A449-779B10703736}" srcOrd="0" destOrd="0" parTransId="{BCFAE05C-D57C-4EBA-8CFD-59A05B963B77}" sibTransId="{F874B535-D6E4-45F0-942A-3125CBD2E821}"/>
    <dgm:cxn modelId="{27D3049C-10CB-4218-8A20-8C17C69637E8}" type="presOf" srcId="{4170D718-D4E8-4EAE-9A36-F86E92C6B8EC}" destId="{0084E61D-D323-4B4F-BDCC-A20F3F1E1E77}" srcOrd="0" destOrd="0" presId="urn:microsoft.com/office/officeart/2005/8/layout/cycle3"/>
    <dgm:cxn modelId="{C403F3A6-09D9-4133-830C-84ECA7724E23}" srcId="{4170D718-D4E8-4EAE-9A36-F86E92C6B8EC}" destId="{34961A8F-8643-4409-8D2B-9107842ECC6D}" srcOrd="1" destOrd="0" parTransId="{22C9DAFD-3BE7-4349-9E40-F9C91797E49F}" sibTransId="{B452AA95-E17F-4B15-9EE3-0FE58DB6C78B}"/>
    <dgm:cxn modelId="{878CF1C5-41D9-40CA-987B-F0AF77E1C6A6}" srcId="{DC68D9A9-C692-4DC7-A449-779B10703736}" destId="{0DC60411-5F57-4C3C-806C-3A6B19A92C99}" srcOrd="2" destOrd="0" parTransId="{1D11E19A-C934-4C9C-908E-74919F20C6D7}" sibTransId="{64F42590-A49A-48BE-8AC0-178B23A99BF9}"/>
    <dgm:cxn modelId="{A880E2C9-811B-4245-B6F6-B23E79186928}" type="presOf" srcId="{2D74E76E-F002-44D2-AEEA-FCF0D8FEC2B3}" destId="{A5D18BE1-DB47-42DB-9976-D7B990A65215}" srcOrd="0" destOrd="4" presId="urn:microsoft.com/office/officeart/2005/8/layout/cycle3"/>
    <dgm:cxn modelId="{61D69CCB-B2AD-43C0-BA82-3E35AA75DECD}" type="presOf" srcId="{19D49A1F-78E6-494F-ABE9-76B181BBBE9B}" destId="{F416F05B-B5D0-40DD-882D-8DC44C614177}" srcOrd="0" destOrd="1" presId="urn:microsoft.com/office/officeart/2005/8/layout/cycle3"/>
    <dgm:cxn modelId="{55510BCF-87C7-4DEE-B8C4-094FCEC790BA}" type="presOf" srcId="{DC68D9A9-C692-4DC7-A449-779B10703736}" destId="{A5D18BE1-DB47-42DB-9976-D7B990A65215}" srcOrd="0" destOrd="0" presId="urn:microsoft.com/office/officeart/2005/8/layout/cycle3"/>
    <dgm:cxn modelId="{2D1FDFD5-AFB2-4599-960E-44E2E6EF7DDE}" type="presOf" srcId="{282C8908-2D82-4CC2-9316-45F55869D0B2}" destId="{F416F05B-B5D0-40DD-882D-8DC44C614177}" srcOrd="0" destOrd="2" presId="urn:microsoft.com/office/officeart/2005/8/layout/cycle3"/>
    <dgm:cxn modelId="{95CF96E0-16F1-47D6-9308-3D6D9C4F959E}" srcId="{34961A8F-8643-4409-8D2B-9107842ECC6D}" destId="{282C8908-2D82-4CC2-9316-45F55869D0B2}" srcOrd="1" destOrd="0" parTransId="{F81559FE-1689-41C9-B1E2-59CFAB8E45FA}" sibTransId="{FD92A9CB-3533-4453-87F8-EB79838D950C}"/>
    <dgm:cxn modelId="{32F3C2ED-963A-4640-BC9A-27377344F7BD}" srcId="{4170D718-D4E8-4EAE-9A36-F86E92C6B8EC}" destId="{82B91A76-B8A6-4B11-8CCF-0DF79712B6B9}" srcOrd="2" destOrd="0" parTransId="{1FA00A36-561C-44E2-AFAF-E7D72EDDD125}" sibTransId="{8E1A49ED-446E-46E9-AD13-6AE5CB18BD19}"/>
    <dgm:cxn modelId="{CD9D9CA1-5750-4FF6-ACF8-534EAB7BFB01}" type="presParOf" srcId="{0084E61D-D323-4B4F-BDCC-A20F3F1E1E77}" destId="{9B186AC5-59F1-439A-B3E5-1EF3BA10C4DC}" srcOrd="0" destOrd="0" presId="urn:microsoft.com/office/officeart/2005/8/layout/cycle3"/>
    <dgm:cxn modelId="{2D0FA868-EB00-41C2-B01F-27DD7E156915}" type="presParOf" srcId="{9B186AC5-59F1-439A-B3E5-1EF3BA10C4DC}" destId="{A5D18BE1-DB47-42DB-9976-D7B990A65215}" srcOrd="0" destOrd="0" presId="urn:microsoft.com/office/officeart/2005/8/layout/cycle3"/>
    <dgm:cxn modelId="{7D831AEB-61CA-4C0C-B1F8-F9BEA84EB986}" type="presParOf" srcId="{9B186AC5-59F1-439A-B3E5-1EF3BA10C4DC}" destId="{B478D19E-338E-4DC6-AD11-DDAD2A20A1D7}" srcOrd="1" destOrd="0" presId="urn:microsoft.com/office/officeart/2005/8/layout/cycle3"/>
    <dgm:cxn modelId="{37F3F936-50E3-4998-8B73-AFE7DEB87B3A}" type="presParOf" srcId="{9B186AC5-59F1-439A-B3E5-1EF3BA10C4DC}" destId="{F416F05B-B5D0-40DD-882D-8DC44C614177}" srcOrd="2" destOrd="0" presId="urn:microsoft.com/office/officeart/2005/8/layout/cycle3"/>
    <dgm:cxn modelId="{FF4B6129-1EA2-4079-A4DF-3F22A51E32C6}" type="presParOf" srcId="{9B186AC5-59F1-439A-B3E5-1EF3BA10C4DC}" destId="{EF893D5C-4CFB-430E-A200-EE0581EA48F1}" srcOrd="3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59E460-BB5B-4039-86A9-BE4FC8738B5F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9A8F6D26-4171-4049-AAC3-DBC2BF326978}">
      <dgm:prSet/>
      <dgm:spPr/>
      <dgm:t>
        <a:bodyPr/>
        <a:lstStyle/>
        <a:p>
          <a:r>
            <a:rPr lang="nl-BE" dirty="0"/>
            <a:t>Voorhof </a:t>
          </a:r>
        </a:p>
      </dgm:t>
    </dgm:pt>
    <dgm:pt modelId="{CCB1F498-28BC-4D3E-A9CC-97FD59318DD8}" type="parTrans" cxnId="{BA543C0D-56A2-4DCE-9D98-24E32E5004F2}">
      <dgm:prSet/>
      <dgm:spPr/>
      <dgm:t>
        <a:bodyPr/>
        <a:lstStyle/>
        <a:p>
          <a:endParaRPr lang="nl-BE"/>
        </a:p>
      </dgm:t>
    </dgm:pt>
    <dgm:pt modelId="{A960DB02-BCDE-4DC1-A4F1-F875D92A5266}" type="sibTrans" cxnId="{BA543C0D-56A2-4DCE-9D98-24E32E5004F2}">
      <dgm:prSet/>
      <dgm:spPr/>
      <dgm:t>
        <a:bodyPr/>
        <a:lstStyle/>
        <a:p>
          <a:endParaRPr lang="nl-BE"/>
        </a:p>
      </dgm:t>
    </dgm:pt>
    <dgm:pt modelId="{6B00BC89-4F7C-4563-822F-265338A850ED}">
      <dgm:prSet/>
      <dgm:spPr/>
      <dgm:t>
        <a:bodyPr/>
        <a:lstStyle/>
        <a:p>
          <a:r>
            <a:rPr lang="nl-BE" dirty="0"/>
            <a:t>Voorhof Joden: Nicodemus (3:1-21). </a:t>
          </a:r>
        </a:p>
      </dgm:t>
    </dgm:pt>
    <dgm:pt modelId="{75F66FEE-6EC0-451F-94A9-D246849BC144}" type="parTrans" cxnId="{49E748CA-888A-483A-9898-2FD5BFDED1FF}">
      <dgm:prSet/>
      <dgm:spPr/>
      <dgm:t>
        <a:bodyPr/>
        <a:lstStyle/>
        <a:p>
          <a:endParaRPr lang="nl-BE"/>
        </a:p>
      </dgm:t>
    </dgm:pt>
    <dgm:pt modelId="{2D04EAFB-F361-4FFA-B8F1-90B33A169679}" type="sibTrans" cxnId="{49E748CA-888A-483A-9898-2FD5BFDED1FF}">
      <dgm:prSet/>
      <dgm:spPr/>
      <dgm:t>
        <a:bodyPr/>
        <a:lstStyle/>
        <a:p>
          <a:endParaRPr lang="nl-BE"/>
        </a:p>
      </dgm:t>
    </dgm:pt>
    <dgm:pt modelId="{F30EFC6C-D492-444D-A28D-A59F18F525C2}">
      <dgm:prSet/>
      <dgm:spPr/>
      <dgm:t>
        <a:bodyPr/>
        <a:lstStyle/>
        <a:p>
          <a:r>
            <a:rPr lang="nl-BE" dirty="0"/>
            <a:t>Voorhof vrouwen: </a:t>
          </a:r>
          <a:r>
            <a:rPr lang="nl-BE" dirty="0" err="1"/>
            <a:t>Samaritaanse</a:t>
          </a:r>
          <a:r>
            <a:rPr lang="nl-BE" dirty="0"/>
            <a:t> vrouw</a:t>
          </a:r>
          <a:br>
            <a:rPr lang="nl-BE" dirty="0"/>
          </a:br>
          <a:r>
            <a:rPr lang="nl-BE" dirty="0"/>
            <a:t>(4:1-42). </a:t>
          </a:r>
        </a:p>
      </dgm:t>
    </dgm:pt>
    <dgm:pt modelId="{65BB968E-0718-4611-8BE7-0CCE1862815C}" type="parTrans" cxnId="{3FA34BAF-9250-48F8-BDCB-3F4D31E4DE68}">
      <dgm:prSet/>
      <dgm:spPr/>
      <dgm:t>
        <a:bodyPr/>
        <a:lstStyle/>
        <a:p>
          <a:endParaRPr lang="nl-BE"/>
        </a:p>
      </dgm:t>
    </dgm:pt>
    <dgm:pt modelId="{B9E4054D-FC44-4FF7-8D07-2B26C31BDDDF}" type="sibTrans" cxnId="{3FA34BAF-9250-48F8-BDCB-3F4D31E4DE68}">
      <dgm:prSet/>
      <dgm:spPr/>
      <dgm:t>
        <a:bodyPr/>
        <a:lstStyle/>
        <a:p>
          <a:endParaRPr lang="nl-BE"/>
        </a:p>
      </dgm:t>
    </dgm:pt>
    <dgm:pt modelId="{47C22AC8-519E-421C-A705-6DC756DCC298}">
      <dgm:prSet/>
      <dgm:spPr/>
      <dgm:t>
        <a:bodyPr/>
        <a:lstStyle/>
        <a:p>
          <a:r>
            <a:rPr lang="nl-BE" dirty="0"/>
            <a:t>Brandofferaltaar: Sterven graankorrel (12:23-34). </a:t>
          </a:r>
        </a:p>
      </dgm:t>
    </dgm:pt>
    <dgm:pt modelId="{487F25E4-F17D-47A1-9E19-3AA631A40C95}" type="parTrans" cxnId="{03ED56D1-9FCD-4E5B-BE62-3AF106050450}">
      <dgm:prSet/>
      <dgm:spPr/>
      <dgm:t>
        <a:bodyPr/>
        <a:lstStyle/>
        <a:p>
          <a:endParaRPr lang="nl-BE"/>
        </a:p>
      </dgm:t>
    </dgm:pt>
    <dgm:pt modelId="{A80683BB-60F9-4B84-B532-78CEC8CD0311}" type="sibTrans" cxnId="{03ED56D1-9FCD-4E5B-BE62-3AF106050450}">
      <dgm:prSet/>
      <dgm:spPr/>
      <dgm:t>
        <a:bodyPr/>
        <a:lstStyle/>
        <a:p>
          <a:endParaRPr lang="nl-BE"/>
        </a:p>
      </dgm:t>
    </dgm:pt>
    <dgm:pt modelId="{38871FFF-E2AF-459B-A77B-71A697506EA2}">
      <dgm:prSet/>
      <dgm:spPr/>
      <dgm:t>
        <a:bodyPr/>
        <a:lstStyle/>
        <a:p>
          <a:r>
            <a:rPr lang="nl-BE" dirty="0"/>
            <a:t>Wasvat: Voetwassing (13:1-30). </a:t>
          </a:r>
        </a:p>
      </dgm:t>
    </dgm:pt>
    <dgm:pt modelId="{F76313B2-0029-4F50-963D-81E899C3F891}" type="parTrans" cxnId="{40354562-A536-41BE-8F8D-C2431044AF46}">
      <dgm:prSet/>
      <dgm:spPr/>
      <dgm:t>
        <a:bodyPr/>
        <a:lstStyle/>
        <a:p>
          <a:endParaRPr lang="nl-BE"/>
        </a:p>
      </dgm:t>
    </dgm:pt>
    <dgm:pt modelId="{BB670E93-D9DE-4E4A-BB86-A6F2AA8354CD}" type="sibTrans" cxnId="{40354562-A536-41BE-8F8D-C2431044AF46}">
      <dgm:prSet/>
      <dgm:spPr/>
      <dgm:t>
        <a:bodyPr/>
        <a:lstStyle/>
        <a:p>
          <a:endParaRPr lang="nl-BE"/>
        </a:p>
      </dgm:t>
    </dgm:pt>
    <dgm:pt modelId="{81EFF033-9AF1-4727-B9DA-A066256C9914}">
      <dgm:prSet/>
      <dgm:spPr/>
      <dgm:t>
        <a:bodyPr/>
        <a:lstStyle/>
        <a:p>
          <a:r>
            <a:rPr lang="nl-BE" dirty="0"/>
            <a:t>Heilige</a:t>
          </a:r>
        </a:p>
      </dgm:t>
    </dgm:pt>
    <dgm:pt modelId="{45E1C6F6-35C3-4A1C-AB2C-62F56F8703D1}" type="parTrans" cxnId="{B0D3FA45-527E-47CF-9507-86D0C80B7695}">
      <dgm:prSet/>
      <dgm:spPr/>
      <dgm:t>
        <a:bodyPr/>
        <a:lstStyle/>
        <a:p>
          <a:endParaRPr lang="nl-BE"/>
        </a:p>
      </dgm:t>
    </dgm:pt>
    <dgm:pt modelId="{22AFAFDF-8768-4045-A00E-BA3B50662F42}" type="sibTrans" cxnId="{B0D3FA45-527E-47CF-9507-86D0C80B7695}">
      <dgm:prSet/>
      <dgm:spPr/>
      <dgm:t>
        <a:bodyPr/>
        <a:lstStyle/>
        <a:p>
          <a:endParaRPr lang="nl-BE"/>
        </a:p>
      </dgm:t>
    </dgm:pt>
    <dgm:pt modelId="{B9A0F868-77FF-4F2F-BABB-CACE135ACB08}">
      <dgm:prSet/>
      <dgm:spPr/>
      <dgm:t>
        <a:bodyPr/>
        <a:lstStyle/>
        <a:p>
          <a:r>
            <a:rPr lang="nl-BE" dirty="0"/>
            <a:t>Toonbroden: ‘Ik ben het Levensbrood’ (6:35,48). </a:t>
          </a:r>
        </a:p>
      </dgm:t>
    </dgm:pt>
    <dgm:pt modelId="{89980F3B-A4B5-4FAE-9C68-8BBAB5B821F5}" type="parTrans" cxnId="{0507B24C-04D0-440E-BB28-E9081BBA778F}">
      <dgm:prSet/>
      <dgm:spPr/>
      <dgm:t>
        <a:bodyPr/>
        <a:lstStyle/>
        <a:p>
          <a:endParaRPr lang="nl-BE"/>
        </a:p>
      </dgm:t>
    </dgm:pt>
    <dgm:pt modelId="{F678C7AE-2183-4A6D-9A96-A4D9F96A8FE9}" type="sibTrans" cxnId="{0507B24C-04D0-440E-BB28-E9081BBA778F}">
      <dgm:prSet/>
      <dgm:spPr/>
      <dgm:t>
        <a:bodyPr/>
        <a:lstStyle/>
        <a:p>
          <a:endParaRPr lang="nl-BE"/>
        </a:p>
      </dgm:t>
    </dgm:pt>
    <dgm:pt modelId="{0F4AC02A-2AE1-4895-AEF8-34A4E7C6CB09}">
      <dgm:prSet/>
      <dgm:spPr/>
      <dgm:t>
        <a:bodyPr/>
        <a:lstStyle/>
        <a:p>
          <a:r>
            <a:rPr lang="nl-BE" dirty="0"/>
            <a:t>Kandelaar: ‘Ik ben het Licht’ (8:12). </a:t>
          </a:r>
        </a:p>
      </dgm:t>
    </dgm:pt>
    <dgm:pt modelId="{8D0B60C3-D4DF-4318-955F-EB64B66F7539}" type="parTrans" cxnId="{A97EDA7F-0A24-472B-8264-E621DA0EB757}">
      <dgm:prSet/>
      <dgm:spPr/>
      <dgm:t>
        <a:bodyPr/>
        <a:lstStyle/>
        <a:p>
          <a:endParaRPr lang="nl-BE"/>
        </a:p>
      </dgm:t>
    </dgm:pt>
    <dgm:pt modelId="{9C167C44-850F-4983-90D1-C2F3582819EF}" type="sibTrans" cxnId="{A97EDA7F-0A24-472B-8264-E621DA0EB757}">
      <dgm:prSet/>
      <dgm:spPr/>
      <dgm:t>
        <a:bodyPr/>
        <a:lstStyle/>
        <a:p>
          <a:endParaRPr lang="nl-BE"/>
        </a:p>
      </dgm:t>
    </dgm:pt>
    <dgm:pt modelId="{0DECED06-13A2-41DB-BC77-05BF8F8EF035}">
      <dgm:prSet/>
      <dgm:spPr/>
      <dgm:t>
        <a:bodyPr/>
        <a:lstStyle/>
        <a:p>
          <a:r>
            <a:rPr lang="nl-BE" dirty="0"/>
            <a:t>Reukofferaltaar</a:t>
          </a:r>
          <a:br>
            <a:rPr lang="nl-BE" dirty="0"/>
          </a:br>
          <a:r>
            <a:rPr lang="nl-BE" dirty="0"/>
            <a:t>(14:1-16:33). </a:t>
          </a:r>
        </a:p>
      </dgm:t>
    </dgm:pt>
    <dgm:pt modelId="{2C15A812-2815-457A-97DC-A607EEC34E68}" type="parTrans" cxnId="{C623A728-65B4-4FEC-B657-4756B77BD486}">
      <dgm:prSet/>
      <dgm:spPr/>
      <dgm:t>
        <a:bodyPr/>
        <a:lstStyle/>
        <a:p>
          <a:endParaRPr lang="nl-BE"/>
        </a:p>
      </dgm:t>
    </dgm:pt>
    <dgm:pt modelId="{571AE3FD-4BB1-4799-82D6-EB3312E670D9}" type="sibTrans" cxnId="{C623A728-65B4-4FEC-B657-4756B77BD486}">
      <dgm:prSet/>
      <dgm:spPr/>
      <dgm:t>
        <a:bodyPr/>
        <a:lstStyle/>
        <a:p>
          <a:endParaRPr lang="nl-BE"/>
        </a:p>
      </dgm:t>
    </dgm:pt>
    <dgm:pt modelId="{54828475-A052-4036-893E-A1B32394AE6E}">
      <dgm:prSet/>
      <dgm:spPr/>
      <dgm:t>
        <a:bodyPr/>
        <a:lstStyle/>
        <a:p>
          <a:r>
            <a:rPr lang="nl-BE" dirty="0"/>
            <a:t>Allerheilige</a:t>
          </a:r>
        </a:p>
      </dgm:t>
    </dgm:pt>
    <dgm:pt modelId="{D32A5491-354D-44EE-B6DA-CBBD3A7B7C15}" type="parTrans" cxnId="{6EDCCB02-B449-4F19-84D3-91C4F3220E7D}">
      <dgm:prSet/>
      <dgm:spPr/>
      <dgm:t>
        <a:bodyPr/>
        <a:lstStyle/>
        <a:p>
          <a:endParaRPr lang="nl-BE"/>
        </a:p>
      </dgm:t>
    </dgm:pt>
    <dgm:pt modelId="{6BB4E5EB-A71E-4072-8497-ACC8D1845E55}" type="sibTrans" cxnId="{6EDCCB02-B449-4F19-84D3-91C4F3220E7D}">
      <dgm:prSet/>
      <dgm:spPr/>
      <dgm:t>
        <a:bodyPr/>
        <a:lstStyle/>
        <a:p>
          <a:endParaRPr lang="nl-BE"/>
        </a:p>
      </dgm:t>
    </dgm:pt>
    <dgm:pt modelId="{C3572F0E-19E3-429F-972F-31107A117A90}">
      <dgm:prSet/>
      <dgm:spPr/>
      <dgm:t>
        <a:bodyPr/>
        <a:lstStyle/>
        <a:p>
          <a:r>
            <a:rPr lang="nl-BE" dirty="0"/>
            <a:t>Hogepriesterlijke gebed (17:1-26)</a:t>
          </a:r>
        </a:p>
      </dgm:t>
    </dgm:pt>
    <dgm:pt modelId="{2FDA5BDE-7090-4CD0-9C2C-E6A71A332C8C}" type="parTrans" cxnId="{61ED0E58-D7AD-4AD1-8A6D-75BDECAFCB17}">
      <dgm:prSet/>
      <dgm:spPr/>
      <dgm:t>
        <a:bodyPr/>
        <a:lstStyle/>
        <a:p>
          <a:endParaRPr lang="nl-BE"/>
        </a:p>
      </dgm:t>
    </dgm:pt>
    <dgm:pt modelId="{0A353E72-8B7A-46AC-932A-832630B83682}" type="sibTrans" cxnId="{61ED0E58-D7AD-4AD1-8A6D-75BDECAFCB17}">
      <dgm:prSet/>
      <dgm:spPr/>
      <dgm:t>
        <a:bodyPr/>
        <a:lstStyle/>
        <a:p>
          <a:endParaRPr lang="nl-BE"/>
        </a:p>
      </dgm:t>
    </dgm:pt>
    <dgm:pt modelId="{1BE69CEF-BE7B-44B8-96BB-402C009DA89C}" type="pres">
      <dgm:prSet presAssocID="{D659E460-BB5B-4039-86A9-BE4FC8738B5F}" presName="theList" presStyleCnt="0">
        <dgm:presLayoutVars>
          <dgm:dir/>
          <dgm:animLvl val="lvl"/>
          <dgm:resizeHandles val="exact"/>
        </dgm:presLayoutVars>
      </dgm:prSet>
      <dgm:spPr/>
    </dgm:pt>
    <dgm:pt modelId="{391DB541-A3EE-4F95-AC04-9D03567D5BA9}" type="pres">
      <dgm:prSet presAssocID="{9A8F6D26-4171-4049-AAC3-DBC2BF326978}" presName="compNode" presStyleCnt="0"/>
      <dgm:spPr/>
    </dgm:pt>
    <dgm:pt modelId="{FA82AF9E-147E-4DBD-B803-9222C03C6B03}" type="pres">
      <dgm:prSet presAssocID="{9A8F6D26-4171-4049-AAC3-DBC2BF326978}" presName="aNode" presStyleLbl="bgShp" presStyleIdx="0" presStyleCnt="3"/>
      <dgm:spPr/>
    </dgm:pt>
    <dgm:pt modelId="{4769526A-38A7-45BF-8AC2-591EAE53BD78}" type="pres">
      <dgm:prSet presAssocID="{9A8F6D26-4171-4049-AAC3-DBC2BF326978}" presName="textNode" presStyleLbl="bgShp" presStyleIdx="0" presStyleCnt="3"/>
      <dgm:spPr/>
    </dgm:pt>
    <dgm:pt modelId="{DC567879-70E5-4B20-99C1-1885A7E9E4E5}" type="pres">
      <dgm:prSet presAssocID="{9A8F6D26-4171-4049-AAC3-DBC2BF326978}" presName="compChildNode" presStyleCnt="0"/>
      <dgm:spPr/>
    </dgm:pt>
    <dgm:pt modelId="{4067BECD-5127-4EC1-AC01-FD2ED6F90777}" type="pres">
      <dgm:prSet presAssocID="{9A8F6D26-4171-4049-AAC3-DBC2BF326978}" presName="theInnerList" presStyleCnt="0"/>
      <dgm:spPr/>
    </dgm:pt>
    <dgm:pt modelId="{C418C014-FCA5-4DBF-A591-C2F81AA35C09}" type="pres">
      <dgm:prSet presAssocID="{6B00BC89-4F7C-4563-822F-265338A850ED}" presName="childNode" presStyleLbl="node1" presStyleIdx="0" presStyleCnt="8">
        <dgm:presLayoutVars>
          <dgm:bulletEnabled val="1"/>
        </dgm:presLayoutVars>
      </dgm:prSet>
      <dgm:spPr/>
    </dgm:pt>
    <dgm:pt modelId="{6964AF90-5723-4DC0-861F-12C7CEB9A252}" type="pres">
      <dgm:prSet presAssocID="{6B00BC89-4F7C-4563-822F-265338A850ED}" presName="aSpace2" presStyleCnt="0"/>
      <dgm:spPr/>
    </dgm:pt>
    <dgm:pt modelId="{D8C9A448-DDC7-4CFC-8C0A-673100657AB1}" type="pres">
      <dgm:prSet presAssocID="{F30EFC6C-D492-444D-A28D-A59F18F525C2}" presName="childNode" presStyleLbl="node1" presStyleIdx="1" presStyleCnt="8">
        <dgm:presLayoutVars>
          <dgm:bulletEnabled val="1"/>
        </dgm:presLayoutVars>
      </dgm:prSet>
      <dgm:spPr/>
    </dgm:pt>
    <dgm:pt modelId="{70D0B33D-767E-435A-BB48-5EF1D1D56E4C}" type="pres">
      <dgm:prSet presAssocID="{F30EFC6C-D492-444D-A28D-A59F18F525C2}" presName="aSpace2" presStyleCnt="0"/>
      <dgm:spPr/>
    </dgm:pt>
    <dgm:pt modelId="{B179C6C4-3EC3-45F6-A2EF-7DD90B621448}" type="pres">
      <dgm:prSet presAssocID="{47C22AC8-519E-421C-A705-6DC756DCC298}" presName="childNode" presStyleLbl="node1" presStyleIdx="2" presStyleCnt="8">
        <dgm:presLayoutVars>
          <dgm:bulletEnabled val="1"/>
        </dgm:presLayoutVars>
      </dgm:prSet>
      <dgm:spPr/>
    </dgm:pt>
    <dgm:pt modelId="{B44F3EA3-01A1-435C-9D7B-E467BBFEA172}" type="pres">
      <dgm:prSet presAssocID="{47C22AC8-519E-421C-A705-6DC756DCC298}" presName="aSpace2" presStyleCnt="0"/>
      <dgm:spPr/>
    </dgm:pt>
    <dgm:pt modelId="{5A3F92BC-79A3-47E2-BDC4-212EC4A96161}" type="pres">
      <dgm:prSet presAssocID="{38871FFF-E2AF-459B-A77B-71A697506EA2}" presName="childNode" presStyleLbl="node1" presStyleIdx="3" presStyleCnt="8">
        <dgm:presLayoutVars>
          <dgm:bulletEnabled val="1"/>
        </dgm:presLayoutVars>
      </dgm:prSet>
      <dgm:spPr/>
    </dgm:pt>
    <dgm:pt modelId="{0DC54D24-6C91-48F3-960C-34B67D272010}" type="pres">
      <dgm:prSet presAssocID="{9A8F6D26-4171-4049-AAC3-DBC2BF326978}" presName="aSpace" presStyleCnt="0"/>
      <dgm:spPr/>
    </dgm:pt>
    <dgm:pt modelId="{2ABD489C-66DB-49EF-BA48-57D55B17529E}" type="pres">
      <dgm:prSet presAssocID="{81EFF033-9AF1-4727-B9DA-A066256C9914}" presName="compNode" presStyleCnt="0"/>
      <dgm:spPr/>
    </dgm:pt>
    <dgm:pt modelId="{AD4F74DC-465A-41F7-B817-156C3D0FD54B}" type="pres">
      <dgm:prSet presAssocID="{81EFF033-9AF1-4727-B9DA-A066256C9914}" presName="aNode" presStyleLbl="bgShp" presStyleIdx="1" presStyleCnt="3"/>
      <dgm:spPr/>
    </dgm:pt>
    <dgm:pt modelId="{7B5BEE2A-6C35-49C3-9A55-C21B3899770B}" type="pres">
      <dgm:prSet presAssocID="{81EFF033-9AF1-4727-B9DA-A066256C9914}" presName="textNode" presStyleLbl="bgShp" presStyleIdx="1" presStyleCnt="3"/>
      <dgm:spPr/>
    </dgm:pt>
    <dgm:pt modelId="{A91E3234-7CB8-4B23-81E6-1686BCC184A0}" type="pres">
      <dgm:prSet presAssocID="{81EFF033-9AF1-4727-B9DA-A066256C9914}" presName="compChildNode" presStyleCnt="0"/>
      <dgm:spPr/>
    </dgm:pt>
    <dgm:pt modelId="{7A70EA68-CA33-41B3-9769-97E5C3DC1511}" type="pres">
      <dgm:prSet presAssocID="{81EFF033-9AF1-4727-B9DA-A066256C9914}" presName="theInnerList" presStyleCnt="0"/>
      <dgm:spPr/>
    </dgm:pt>
    <dgm:pt modelId="{81427B89-8DFC-4C4D-B823-762DDD63EC42}" type="pres">
      <dgm:prSet presAssocID="{B9A0F868-77FF-4F2F-BABB-CACE135ACB08}" presName="childNode" presStyleLbl="node1" presStyleIdx="4" presStyleCnt="8">
        <dgm:presLayoutVars>
          <dgm:bulletEnabled val="1"/>
        </dgm:presLayoutVars>
      </dgm:prSet>
      <dgm:spPr/>
    </dgm:pt>
    <dgm:pt modelId="{330E4F41-75EF-47B7-8EA4-E6F21BD19448}" type="pres">
      <dgm:prSet presAssocID="{B9A0F868-77FF-4F2F-BABB-CACE135ACB08}" presName="aSpace2" presStyleCnt="0"/>
      <dgm:spPr/>
    </dgm:pt>
    <dgm:pt modelId="{6D3C4894-A289-4F14-BCFC-C54B49AA270F}" type="pres">
      <dgm:prSet presAssocID="{0F4AC02A-2AE1-4895-AEF8-34A4E7C6CB09}" presName="childNode" presStyleLbl="node1" presStyleIdx="5" presStyleCnt="8">
        <dgm:presLayoutVars>
          <dgm:bulletEnabled val="1"/>
        </dgm:presLayoutVars>
      </dgm:prSet>
      <dgm:spPr/>
    </dgm:pt>
    <dgm:pt modelId="{BBD67018-EB2E-437B-AE42-DEA0CF17B786}" type="pres">
      <dgm:prSet presAssocID="{0F4AC02A-2AE1-4895-AEF8-34A4E7C6CB09}" presName="aSpace2" presStyleCnt="0"/>
      <dgm:spPr/>
    </dgm:pt>
    <dgm:pt modelId="{1661D37C-7F15-40CD-B186-836FF8F1690B}" type="pres">
      <dgm:prSet presAssocID="{0DECED06-13A2-41DB-BC77-05BF8F8EF035}" presName="childNode" presStyleLbl="node1" presStyleIdx="6" presStyleCnt="8">
        <dgm:presLayoutVars>
          <dgm:bulletEnabled val="1"/>
        </dgm:presLayoutVars>
      </dgm:prSet>
      <dgm:spPr/>
    </dgm:pt>
    <dgm:pt modelId="{FCBFD451-8596-463A-8C63-BEA19E0667B2}" type="pres">
      <dgm:prSet presAssocID="{81EFF033-9AF1-4727-B9DA-A066256C9914}" presName="aSpace" presStyleCnt="0"/>
      <dgm:spPr/>
    </dgm:pt>
    <dgm:pt modelId="{EC9A5A44-C273-4C70-961D-76A8F4ADC4F7}" type="pres">
      <dgm:prSet presAssocID="{54828475-A052-4036-893E-A1B32394AE6E}" presName="compNode" presStyleCnt="0"/>
      <dgm:spPr/>
    </dgm:pt>
    <dgm:pt modelId="{D0129A77-2F0A-4F34-9FF9-EC332EAE77EC}" type="pres">
      <dgm:prSet presAssocID="{54828475-A052-4036-893E-A1B32394AE6E}" presName="aNode" presStyleLbl="bgShp" presStyleIdx="2" presStyleCnt="3"/>
      <dgm:spPr/>
    </dgm:pt>
    <dgm:pt modelId="{A5059BA1-7EC2-453E-872D-311837825AF8}" type="pres">
      <dgm:prSet presAssocID="{54828475-A052-4036-893E-A1B32394AE6E}" presName="textNode" presStyleLbl="bgShp" presStyleIdx="2" presStyleCnt="3"/>
      <dgm:spPr/>
    </dgm:pt>
    <dgm:pt modelId="{608127EE-0A76-42DB-B0D9-B2F1B1B4F015}" type="pres">
      <dgm:prSet presAssocID="{54828475-A052-4036-893E-A1B32394AE6E}" presName="compChildNode" presStyleCnt="0"/>
      <dgm:spPr/>
    </dgm:pt>
    <dgm:pt modelId="{3A27EA70-5087-4500-AD74-46F52DFEC233}" type="pres">
      <dgm:prSet presAssocID="{54828475-A052-4036-893E-A1B32394AE6E}" presName="theInnerList" presStyleCnt="0"/>
      <dgm:spPr/>
    </dgm:pt>
    <dgm:pt modelId="{27860F77-E501-4AA9-8D78-20842FEF52E3}" type="pres">
      <dgm:prSet presAssocID="{C3572F0E-19E3-429F-972F-31107A117A90}" presName="childNode" presStyleLbl="node1" presStyleIdx="7" presStyleCnt="8">
        <dgm:presLayoutVars>
          <dgm:bulletEnabled val="1"/>
        </dgm:presLayoutVars>
      </dgm:prSet>
      <dgm:spPr/>
    </dgm:pt>
  </dgm:ptLst>
  <dgm:cxnLst>
    <dgm:cxn modelId="{6EDCCB02-B449-4F19-84D3-91C4F3220E7D}" srcId="{D659E460-BB5B-4039-86A9-BE4FC8738B5F}" destId="{54828475-A052-4036-893E-A1B32394AE6E}" srcOrd="2" destOrd="0" parTransId="{D32A5491-354D-44EE-B6DA-CBBD3A7B7C15}" sibTransId="{6BB4E5EB-A71E-4072-8497-ACC8D1845E55}"/>
    <dgm:cxn modelId="{BA543C0D-56A2-4DCE-9D98-24E32E5004F2}" srcId="{D659E460-BB5B-4039-86A9-BE4FC8738B5F}" destId="{9A8F6D26-4171-4049-AAC3-DBC2BF326978}" srcOrd="0" destOrd="0" parTransId="{CCB1F498-28BC-4D3E-A9CC-97FD59318DD8}" sibTransId="{A960DB02-BCDE-4DC1-A4F1-F875D92A5266}"/>
    <dgm:cxn modelId="{7FCFEF10-EEA4-4B5A-BA73-602CA92768C0}" type="presOf" srcId="{C3572F0E-19E3-429F-972F-31107A117A90}" destId="{27860F77-E501-4AA9-8D78-20842FEF52E3}" srcOrd="0" destOrd="0" presId="urn:microsoft.com/office/officeart/2005/8/layout/lProcess2"/>
    <dgm:cxn modelId="{F396E021-B785-4296-BF68-77AEDD751F5F}" type="presOf" srcId="{9A8F6D26-4171-4049-AAC3-DBC2BF326978}" destId="{4769526A-38A7-45BF-8AC2-591EAE53BD78}" srcOrd="1" destOrd="0" presId="urn:microsoft.com/office/officeart/2005/8/layout/lProcess2"/>
    <dgm:cxn modelId="{60BAE321-8DDB-4423-A0CC-4CE1A3D10AF4}" type="presOf" srcId="{81EFF033-9AF1-4727-B9DA-A066256C9914}" destId="{AD4F74DC-465A-41F7-B817-156C3D0FD54B}" srcOrd="0" destOrd="0" presId="urn:microsoft.com/office/officeart/2005/8/layout/lProcess2"/>
    <dgm:cxn modelId="{FC62DA27-CBBB-4FFF-8614-70D5DF009012}" type="presOf" srcId="{54828475-A052-4036-893E-A1B32394AE6E}" destId="{A5059BA1-7EC2-453E-872D-311837825AF8}" srcOrd="1" destOrd="0" presId="urn:microsoft.com/office/officeart/2005/8/layout/lProcess2"/>
    <dgm:cxn modelId="{C623A728-65B4-4FEC-B657-4756B77BD486}" srcId="{81EFF033-9AF1-4727-B9DA-A066256C9914}" destId="{0DECED06-13A2-41DB-BC77-05BF8F8EF035}" srcOrd="2" destOrd="0" parTransId="{2C15A812-2815-457A-97DC-A607EEC34E68}" sibTransId="{571AE3FD-4BB1-4799-82D6-EB3312E670D9}"/>
    <dgm:cxn modelId="{76D5D430-8ACC-49FD-B9E6-2E7336716E9F}" type="presOf" srcId="{47C22AC8-519E-421C-A705-6DC756DCC298}" destId="{B179C6C4-3EC3-45F6-A2EF-7DD90B621448}" srcOrd="0" destOrd="0" presId="urn:microsoft.com/office/officeart/2005/8/layout/lProcess2"/>
    <dgm:cxn modelId="{4D1BA935-F632-4BB3-9856-AE49921B9A22}" type="presOf" srcId="{81EFF033-9AF1-4727-B9DA-A066256C9914}" destId="{7B5BEE2A-6C35-49C3-9A55-C21B3899770B}" srcOrd="1" destOrd="0" presId="urn:microsoft.com/office/officeart/2005/8/layout/lProcess2"/>
    <dgm:cxn modelId="{40354562-A536-41BE-8F8D-C2431044AF46}" srcId="{9A8F6D26-4171-4049-AAC3-DBC2BF326978}" destId="{38871FFF-E2AF-459B-A77B-71A697506EA2}" srcOrd="3" destOrd="0" parTransId="{F76313B2-0029-4F50-963D-81E899C3F891}" sibTransId="{BB670E93-D9DE-4E4A-BB86-A6F2AA8354CD}"/>
    <dgm:cxn modelId="{B0D3FA45-527E-47CF-9507-86D0C80B7695}" srcId="{D659E460-BB5B-4039-86A9-BE4FC8738B5F}" destId="{81EFF033-9AF1-4727-B9DA-A066256C9914}" srcOrd="1" destOrd="0" parTransId="{45E1C6F6-35C3-4A1C-AB2C-62F56F8703D1}" sibTransId="{22AFAFDF-8768-4045-A00E-BA3B50662F42}"/>
    <dgm:cxn modelId="{4323E549-BEC5-4AFA-864E-D8B015B7EE9E}" type="presOf" srcId="{6B00BC89-4F7C-4563-822F-265338A850ED}" destId="{C418C014-FCA5-4DBF-A591-C2F81AA35C09}" srcOrd="0" destOrd="0" presId="urn:microsoft.com/office/officeart/2005/8/layout/lProcess2"/>
    <dgm:cxn modelId="{0507B24C-04D0-440E-BB28-E9081BBA778F}" srcId="{81EFF033-9AF1-4727-B9DA-A066256C9914}" destId="{B9A0F868-77FF-4F2F-BABB-CACE135ACB08}" srcOrd="0" destOrd="0" parTransId="{89980F3B-A4B5-4FAE-9C68-8BBAB5B821F5}" sibTransId="{F678C7AE-2183-4A6D-9A96-A4D9F96A8FE9}"/>
    <dgm:cxn modelId="{0C4A1C6D-CFDB-4456-98B1-B1588FADB21D}" type="presOf" srcId="{9A8F6D26-4171-4049-AAC3-DBC2BF326978}" destId="{FA82AF9E-147E-4DBD-B803-9222C03C6B03}" srcOrd="0" destOrd="0" presId="urn:microsoft.com/office/officeart/2005/8/layout/lProcess2"/>
    <dgm:cxn modelId="{66A91575-861B-437E-8CF4-D07643C360BA}" type="presOf" srcId="{0DECED06-13A2-41DB-BC77-05BF8F8EF035}" destId="{1661D37C-7F15-40CD-B186-836FF8F1690B}" srcOrd="0" destOrd="0" presId="urn:microsoft.com/office/officeart/2005/8/layout/lProcess2"/>
    <dgm:cxn modelId="{4DB09376-3A21-41D2-B512-2833D5CF4C6F}" type="presOf" srcId="{54828475-A052-4036-893E-A1B32394AE6E}" destId="{D0129A77-2F0A-4F34-9FF9-EC332EAE77EC}" srcOrd="0" destOrd="0" presId="urn:microsoft.com/office/officeart/2005/8/layout/lProcess2"/>
    <dgm:cxn modelId="{61ED0E58-D7AD-4AD1-8A6D-75BDECAFCB17}" srcId="{54828475-A052-4036-893E-A1B32394AE6E}" destId="{C3572F0E-19E3-429F-972F-31107A117A90}" srcOrd="0" destOrd="0" parTransId="{2FDA5BDE-7090-4CD0-9C2C-E6A71A332C8C}" sibTransId="{0A353E72-8B7A-46AC-932A-832630B83682}"/>
    <dgm:cxn modelId="{A97EDA7F-0A24-472B-8264-E621DA0EB757}" srcId="{81EFF033-9AF1-4727-B9DA-A066256C9914}" destId="{0F4AC02A-2AE1-4895-AEF8-34A4E7C6CB09}" srcOrd="1" destOrd="0" parTransId="{8D0B60C3-D4DF-4318-955F-EB64B66F7539}" sibTransId="{9C167C44-850F-4983-90D1-C2F3582819EF}"/>
    <dgm:cxn modelId="{AD0D2784-B7DB-485E-918A-5D37856A7A4A}" type="presOf" srcId="{38871FFF-E2AF-459B-A77B-71A697506EA2}" destId="{5A3F92BC-79A3-47E2-BDC4-212EC4A96161}" srcOrd="0" destOrd="0" presId="urn:microsoft.com/office/officeart/2005/8/layout/lProcess2"/>
    <dgm:cxn modelId="{FA3C8A8C-D894-474A-A8EC-901DAE2FFADF}" type="presOf" srcId="{F30EFC6C-D492-444D-A28D-A59F18F525C2}" destId="{D8C9A448-DDC7-4CFC-8C0A-673100657AB1}" srcOrd="0" destOrd="0" presId="urn:microsoft.com/office/officeart/2005/8/layout/lProcess2"/>
    <dgm:cxn modelId="{3FA34BAF-9250-48F8-BDCB-3F4D31E4DE68}" srcId="{9A8F6D26-4171-4049-AAC3-DBC2BF326978}" destId="{F30EFC6C-D492-444D-A28D-A59F18F525C2}" srcOrd="1" destOrd="0" parTransId="{65BB968E-0718-4611-8BE7-0CCE1862815C}" sibTransId="{B9E4054D-FC44-4FF7-8D07-2B26C31BDDDF}"/>
    <dgm:cxn modelId="{612A6FC3-D6AF-4831-9F96-493FAC8C42A4}" type="presOf" srcId="{D659E460-BB5B-4039-86A9-BE4FC8738B5F}" destId="{1BE69CEF-BE7B-44B8-96BB-402C009DA89C}" srcOrd="0" destOrd="0" presId="urn:microsoft.com/office/officeart/2005/8/layout/lProcess2"/>
    <dgm:cxn modelId="{49E748CA-888A-483A-9898-2FD5BFDED1FF}" srcId="{9A8F6D26-4171-4049-AAC3-DBC2BF326978}" destId="{6B00BC89-4F7C-4563-822F-265338A850ED}" srcOrd="0" destOrd="0" parTransId="{75F66FEE-6EC0-451F-94A9-D246849BC144}" sibTransId="{2D04EAFB-F361-4FFA-B8F1-90B33A169679}"/>
    <dgm:cxn modelId="{03ED56D1-9FCD-4E5B-BE62-3AF106050450}" srcId="{9A8F6D26-4171-4049-AAC3-DBC2BF326978}" destId="{47C22AC8-519E-421C-A705-6DC756DCC298}" srcOrd="2" destOrd="0" parTransId="{487F25E4-F17D-47A1-9E19-3AA631A40C95}" sibTransId="{A80683BB-60F9-4B84-B532-78CEC8CD0311}"/>
    <dgm:cxn modelId="{D23209D8-FCAA-47E6-872E-200C28C6BC18}" type="presOf" srcId="{0F4AC02A-2AE1-4895-AEF8-34A4E7C6CB09}" destId="{6D3C4894-A289-4F14-BCFC-C54B49AA270F}" srcOrd="0" destOrd="0" presId="urn:microsoft.com/office/officeart/2005/8/layout/lProcess2"/>
    <dgm:cxn modelId="{EF4B0EE6-D0A5-4EB8-BD23-36F350914C2A}" type="presOf" srcId="{B9A0F868-77FF-4F2F-BABB-CACE135ACB08}" destId="{81427B89-8DFC-4C4D-B823-762DDD63EC42}" srcOrd="0" destOrd="0" presId="urn:microsoft.com/office/officeart/2005/8/layout/lProcess2"/>
    <dgm:cxn modelId="{164746FE-FE07-49C1-B517-A3CA7E3F7084}" type="presParOf" srcId="{1BE69CEF-BE7B-44B8-96BB-402C009DA89C}" destId="{391DB541-A3EE-4F95-AC04-9D03567D5BA9}" srcOrd="0" destOrd="0" presId="urn:microsoft.com/office/officeart/2005/8/layout/lProcess2"/>
    <dgm:cxn modelId="{A8D7FEA9-A7D4-4750-80BB-4D29D9577037}" type="presParOf" srcId="{391DB541-A3EE-4F95-AC04-9D03567D5BA9}" destId="{FA82AF9E-147E-4DBD-B803-9222C03C6B03}" srcOrd="0" destOrd="0" presId="urn:microsoft.com/office/officeart/2005/8/layout/lProcess2"/>
    <dgm:cxn modelId="{D549BE33-EBE6-41B2-A4ED-4C3B0EA870C8}" type="presParOf" srcId="{391DB541-A3EE-4F95-AC04-9D03567D5BA9}" destId="{4769526A-38A7-45BF-8AC2-591EAE53BD78}" srcOrd="1" destOrd="0" presId="urn:microsoft.com/office/officeart/2005/8/layout/lProcess2"/>
    <dgm:cxn modelId="{86DDD52A-AD3B-4863-BE54-CB08C52AE14E}" type="presParOf" srcId="{391DB541-A3EE-4F95-AC04-9D03567D5BA9}" destId="{DC567879-70E5-4B20-99C1-1885A7E9E4E5}" srcOrd="2" destOrd="0" presId="urn:microsoft.com/office/officeart/2005/8/layout/lProcess2"/>
    <dgm:cxn modelId="{E6FE5190-E4D0-4317-BE5C-226519F1A9E2}" type="presParOf" srcId="{DC567879-70E5-4B20-99C1-1885A7E9E4E5}" destId="{4067BECD-5127-4EC1-AC01-FD2ED6F90777}" srcOrd="0" destOrd="0" presId="urn:microsoft.com/office/officeart/2005/8/layout/lProcess2"/>
    <dgm:cxn modelId="{7EEB2C22-5853-4683-BC82-D52004E53BA4}" type="presParOf" srcId="{4067BECD-5127-4EC1-AC01-FD2ED6F90777}" destId="{C418C014-FCA5-4DBF-A591-C2F81AA35C09}" srcOrd="0" destOrd="0" presId="urn:microsoft.com/office/officeart/2005/8/layout/lProcess2"/>
    <dgm:cxn modelId="{3A4E1D95-C7B1-4745-BD55-F27FCEBB9B38}" type="presParOf" srcId="{4067BECD-5127-4EC1-AC01-FD2ED6F90777}" destId="{6964AF90-5723-4DC0-861F-12C7CEB9A252}" srcOrd="1" destOrd="0" presId="urn:microsoft.com/office/officeart/2005/8/layout/lProcess2"/>
    <dgm:cxn modelId="{AC792C70-CC30-4A57-B242-262148B47AA4}" type="presParOf" srcId="{4067BECD-5127-4EC1-AC01-FD2ED6F90777}" destId="{D8C9A448-DDC7-4CFC-8C0A-673100657AB1}" srcOrd="2" destOrd="0" presId="urn:microsoft.com/office/officeart/2005/8/layout/lProcess2"/>
    <dgm:cxn modelId="{C6482965-B3AF-450D-9EB1-0CC0283CCD9A}" type="presParOf" srcId="{4067BECD-5127-4EC1-AC01-FD2ED6F90777}" destId="{70D0B33D-767E-435A-BB48-5EF1D1D56E4C}" srcOrd="3" destOrd="0" presId="urn:microsoft.com/office/officeart/2005/8/layout/lProcess2"/>
    <dgm:cxn modelId="{9577AA1B-EC1D-4FFB-940D-D888965F097B}" type="presParOf" srcId="{4067BECD-5127-4EC1-AC01-FD2ED6F90777}" destId="{B179C6C4-3EC3-45F6-A2EF-7DD90B621448}" srcOrd="4" destOrd="0" presId="urn:microsoft.com/office/officeart/2005/8/layout/lProcess2"/>
    <dgm:cxn modelId="{96F2516B-7B7B-4880-93AA-F18A1E773D66}" type="presParOf" srcId="{4067BECD-5127-4EC1-AC01-FD2ED6F90777}" destId="{B44F3EA3-01A1-435C-9D7B-E467BBFEA172}" srcOrd="5" destOrd="0" presId="urn:microsoft.com/office/officeart/2005/8/layout/lProcess2"/>
    <dgm:cxn modelId="{D0B3E808-6CD5-4C9D-8797-2263584A8B0D}" type="presParOf" srcId="{4067BECD-5127-4EC1-AC01-FD2ED6F90777}" destId="{5A3F92BC-79A3-47E2-BDC4-212EC4A96161}" srcOrd="6" destOrd="0" presId="urn:microsoft.com/office/officeart/2005/8/layout/lProcess2"/>
    <dgm:cxn modelId="{DBDDF611-4938-4070-85BF-7364DA0EF4BE}" type="presParOf" srcId="{1BE69CEF-BE7B-44B8-96BB-402C009DA89C}" destId="{0DC54D24-6C91-48F3-960C-34B67D272010}" srcOrd="1" destOrd="0" presId="urn:microsoft.com/office/officeart/2005/8/layout/lProcess2"/>
    <dgm:cxn modelId="{9ED05B32-FEC9-4493-A967-B980BC1BA71C}" type="presParOf" srcId="{1BE69CEF-BE7B-44B8-96BB-402C009DA89C}" destId="{2ABD489C-66DB-49EF-BA48-57D55B17529E}" srcOrd="2" destOrd="0" presId="urn:microsoft.com/office/officeart/2005/8/layout/lProcess2"/>
    <dgm:cxn modelId="{AE81AFED-94A7-429A-A382-E7561C26E22D}" type="presParOf" srcId="{2ABD489C-66DB-49EF-BA48-57D55B17529E}" destId="{AD4F74DC-465A-41F7-B817-156C3D0FD54B}" srcOrd="0" destOrd="0" presId="urn:microsoft.com/office/officeart/2005/8/layout/lProcess2"/>
    <dgm:cxn modelId="{03C859DC-DE4A-4D90-9ECB-103BA12CC40D}" type="presParOf" srcId="{2ABD489C-66DB-49EF-BA48-57D55B17529E}" destId="{7B5BEE2A-6C35-49C3-9A55-C21B3899770B}" srcOrd="1" destOrd="0" presId="urn:microsoft.com/office/officeart/2005/8/layout/lProcess2"/>
    <dgm:cxn modelId="{B8756A6D-4ED2-4B5C-A011-AF3238FDB13B}" type="presParOf" srcId="{2ABD489C-66DB-49EF-BA48-57D55B17529E}" destId="{A91E3234-7CB8-4B23-81E6-1686BCC184A0}" srcOrd="2" destOrd="0" presId="urn:microsoft.com/office/officeart/2005/8/layout/lProcess2"/>
    <dgm:cxn modelId="{0185CE03-5ACE-439D-960A-5C23695D9649}" type="presParOf" srcId="{A91E3234-7CB8-4B23-81E6-1686BCC184A0}" destId="{7A70EA68-CA33-41B3-9769-97E5C3DC1511}" srcOrd="0" destOrd="0" presId="urn:microsoft.com/office/officeart/2005/8/layout/lProcess2"/>
    <dgm:cxn modelId="{EB46F834-24C2-4D65-97E8-35C78625F527}" type="presParOf" srcId="{7A70EA68-CA33-41B3-9769-97E5C3DC1511}" destId="{81427B89-8DFC-4C4D-B823-762DDD63EC42}" srcOrd="0" destOrd="0" presId="urn:microsoft.com/office/officeart/2005/8/layout/lProcess2"/>
    <dgm:cxn modelId="{6712F70E-994B-473D-ADEF-CC6883C0057C}" type="presParOf" srcId="{7A70EA68-CA33-41B3-9769-97E5C3DC1511}" destId="{330E4F41-75EF-47B7-8EA4-E6F21BD19448}" srcOrd="1" destOrd="0" presId="urn:microsoft.com/office/officeart/2005/8/layout/lProcess2"/>
    <dgm:cxn modelId="{0BAE96EA-D9B1-450F-A745-B608B0B763C4}" type="presParOf" srcId="{7A70EA68-CA33-41B3-9769-97E5C3DC1511}" destId="{6D3C4894-A289-4F14-BCFC-C54B49AA270F}" srcOrd="2" destOrd="0" presId="urn:microsoft.com/office/officeart/2005/8/layout/lProcess2"/>
    <dgm:cxn modelId="{6BD44B47-36DD-4999-BD37-0CEFEC2B36CF}" type="presParOf" srcId="{7A70EA68-CA33-41B3-9769-97E5C3DC1511}" destId="{BBD67018-EB2E-437B-AE42-DEA0CF17B786}" srcOrd="3" destOrd="0" presId="urn:microsoft.com/office/officeart/2005/8/layout/lProcess2"/>
    <dgm:cxn modelId="{8A12BF6C-B0B2-401C-8689-88D2832E063D}" type="presParOf" srcId="{7A70EA68-CA33-41B3-9769-97E5C3DC1511}" destId="{1661D37C-7F15-40CD-B186-836FF8F1690B}" srcOrd="4" destOrd="0" presId="urn:microsoft.com/office/officeart/2005/8/layout/lProcess2"/>
    <dgm:cxn modelId="{F98EA034-C39A-4442-B7EC-35B010586639}" type="presParOf" srcId="{1BE69CEF-BE7B-44B8-96BB-402C009DA89C}" destId="{FCBFD451-8596-463A-8C63-BEA19E0667B2}" srcOrd="3" destOrd="0" presId="urn:microsoft.com/office/officeart/2005/8/layout/lProcess2"/>
    <dgm:cxn modelId="{7AF636A3-B360-4B53-8EA2-816F006DCD19}" type="presParOf" srcId="{1BE69CEF-BE7B-44B8-96BB-402C009DA89C}" destId="{EC9A5A44-C273-4C70-961D-76A8F4ADC4F7}" srcOrd="4" destOrd="0" presId="urn:microsoft.com/office/officeart/2005/8/layout/lProcess2"/>
    <dgm:cxn modelId="{FAA6ACE1-1B26-4FF3-A5A6-A51992E4B3D1}" type="presParOf" srcId="{EC9A5A44-C273-4C70-961D-76A8F4ADC4F7}" destId="{D0129A77-2F0A-4F34-9FF9-EC332EAE77EC}" srcOrd="0" destOrd="0" presId="urn:microsoft.com/office/officeart/2005/8/layout/lProcess2"/>
    <dgm:cxn modelId="{27ADDA25-7DF1-475A-9585-1F4775503FC1}" type="presParOf" srcId="{EC9A5A44-C273-4C70-961D-76A8F4ADC4F7}" destId="{A5059BA1-7EC2-453E-872D-311837825AF8}" srcOrd="1" destOrd="0" presId="urn:microsoft.com/office/officeart/2005/8/layout/lProcess2"/>
    <dgm:cxn modelId="{5970204E-2EDB-4330-967E-0BD626646583}" type="presParOf" srcId="{EC9A5A44-C273-4C70-961D-76A8F4ADC4F7}" destId="{608127EE-0A76-42DB-B0D9-B2F1B1B4F015}" srcOrd="2" destOrd="0" presId="urn:microsoft.com/office/officeart/2005/8/layout/lProcess2"/>
    <dgm:cxn modelId="{C784A3EF-4219-44D6-B22F-8A9B5D59494E}" type="presParOf" srcId="{608127EE-0A76-42DB-B0D9-B2F1B1B4F015}" destId="{3A27EA70-5087-4500-AD74-46F52DFEC233}" srcOrd="0" destOrd="0" presId="urn:microsoft.com/office/officeart/2005/8/layout/lProcess2"/>
    <dgm:cxn modelId="{2F4912A2-4809-4DB4-A438-AE90052C0E1F}" type="presParOf" srcId="{3A27EA70-5087-4500-AD74-46F52DFEC233}" destId="{27860F77-E501-4AA9-8D78-20842FEF52E3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59E460-BB5B-4039-86A9-BE4FC8738B5F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30AFA7CD-5723-4A66-9C05-304322B3D9FF}">
      <dgm:prSet custT="1"/>
      <dgm:spPr/>
      <dgm:t>
        <a:bodyPr/>
        <a:lstStyle/>
        <a:p>
          <a:r>
            <a:rPr lang="nl-BE" sz="3000" dirty="0"/>
            <a:t>Reis 1</a:t>
          </a:r>
          <a:br>
            <a:rPr lang="nl-BE" sz="3000" dirty="0"/>
          </a:br>
          <a:r>
            <a:rPr lang="nl-BE" sz="2000" dirty="0"/>
            <a:t>(1:19-3:36) </a:t>
          </a:r>
        </a:p>
      </dgm:t>
    </dgm:pt>
    <dgm:pt modelId="{D8D16EF0-3DC0-4B2F-80DC-DD10798FF12E}" type="parTrans" cxnId="{6EB6C2BD-58E5-4DB9-8283-C54FB9CC060C}">
      <dgm:prSet/>
      <dgm:spPr/>
      <dgm:t>
        <a:bodyPr/>
        <a:lstStyle/>
        <a:p>
          <a:endParaRPr lang="nl-BE"/>
        </a:p>
      </dgm:t>
    </dgm:pt>
    <dgm:pt modelId="{C02EC29B-A0D3-4B7D-B6E2-1CB6C4C8C1B1}" type="sibTrans" cxnId="{6EB6C2BD-58E5-4DB9-8283-C54FB9CC060C}">
      <dgm:prSet/>
      <dgm:spPr/>
      <dgm:t>
        <a:bodyPr/>
        <a:lstStyle/>
        <a:p>
          <a:endParaRPr lang="nl-BE"/>
        </a:p>
      </dgm:t>
    </dgm:pt>
    <dgm:pt modelId="{B3123E66-69FF-48E8-BF1A-032D1202649D}">
      <dgm:prSet/>
      <dgm:spPr/>
      <dgm:t>
        <a:bodyPr/>
        <a:lstStyle/>
        <a:p>
          <a:r>
            <a:rPr lang="nl-BE" dirty="0"/>
            <a:t>Betanië (1:19-51) </a:t>
          </a:r>
        </a:p>
      </dgm:t>
    </dgm:pt>
    <dgm:pt modelId="{3814AED3-77B3-4509-8B53-F9405BADC506}" type="parTrans" cxnId="{0B4BBB15-6C55-4A20-B920-0F104E4A484C}">
      <dgm:prSet/>
      <dgm:spPr/>
      <dgm:t>
        <a:bodyPr/>
        <a:lstStyle/>
        <a:p>
          <a:endParaRPr lang="nl-BE"/>
        </a:p>
      </dgm:t>
    </dgm:pt>
    <dgm:pt modelId="{AA809FB3-F4D9-45A8-97C5-447ADF219B87}" type="sibTrans" cxnId="{0B4BBB15-6C55-4A20-B920-0F104E4A484C}">
      <dgm:prSet/>
      <dgm:spPr/>
      <dgm:t>
        <a:bodyPr/>
        <a:lstStyle/>
        <a:p>
          <a:endParaRPr lang="nl-BE"/>
        </a:p>
      </dgm:t>
    </dgm:pt>
    <dgm:pt modelId="{6D1E8020-6723-42F8-8A66-34B8AF55C5F9}">
      <dgm:prSet/>
      <dgm:spPr/>
      <dgm:t>
        <a:bodyPr/>
        <a:lstStyle/>
        <a:p>
          <a:r>
            <a:rPr lang="nl-BE" dirty="0"/>
            <a:t>Galilea (2:1-12) </a:t>
          </a:r>
        </a:p>
      </dgm:t>
    </dgm:pt>
    <dgm:pt modelId="{6B73B1CB-AED9-4986-90B2-AA3D26D2FCD7}" type="parTrans" cxnId="{6A826260-D21D-4AFD-B5ED-FD5F9DD4DC7D}">
      <dgm:prSet/>
      <dgm:spPr/>
      <dgm:t>
        <a:bodyPr/>
        <a:lstStyle/>
        <a:p>
          <a:endParaRPr lang="nl-BE"/>
        </a:p>
      </dgm:t>
    </dgm:pt>
    <dgm:pt modelId="{8E2F1806-092B-476F-8A3C-C5AAC48FA0AC}" type="sibTrans" cxnId="{6A826260-D21D-4AFD-B5ED-FD5F9DD4DC7D}">
      <dgm:prSet/>
      <dgm:spPr/>
      <dgm:t>
        <a:bodyPr/>
        <a:lstStyle/>
        <a:p>
          <a:endParaRPr lang="nl-BE"/>
        </a:p>
      </dgm:t>
    </dgm:pt>
    <dgm:pt modelId="{21237D39-8B57-4A82-AA1B-9793F42CE074}">
      <dgm:prSet/>
      <dgm:spPr/>
      <dgm:t>
        <a:bodyPr/>
        <a:lstStyle/>
        <a:p>
          <a:r>
            <a:rPr lang="nl-BE" dirty="0"/>
            <a:t>Jeruzalem – Judea</a:t>
          </a:r>
          <a:br>
            <a:rPr lang="nl-BE" dirty="0"/>
          </a:br>
          <a:r>
            <a:rPr lang="nl-BE" dirty="0"/>
            <a:t>(2:13-3:36) </a:t>
          </a:r>
        </a:p>
      </dgm:t>
    </dgm:pt>
    <dgm:pt modelId="{414950F7-4DC2-41D8-8EFA-71205AF79547}" type="parTrans" cxnId="{536FA73C-7B80-477F-9C22-D57A1BDA2098}">
      <dgm:prSet/>
      <dgm:spPr/>
      <dgm:t>
        <a:bodyPr/>
        <a:lstStyle/>
        <a:p>
          <a:endParaRPr lang="nl-BE"/>
        </a:p>
      </dgm:t>
    </dgm:pt>
    <dgm:pt modelId="{59DE3242-B135-43C1-A027-E99FDD488DE6}" type="sibTrans" cxnId="{536FA73C-7B80-477F-9C22-D57A1BDA2098}">
      <dgm:prSet/>
      <dgm:spPr/>
      <dgm:t>
        <a:bodyPr/>
        <a:lstStyle/>
        <a:p>
          <a:endParaRPr lang="nl-BE"/>
        </a:p>
      </dgm:t>
    </dgm:pt>
    <dgm:pt modelId="{2CDF9F9B-6244-47D0-BE9A-14A1E6A0F3F6}">
      <dgm:prSet custT="1"/>
      <dgm:spPr/>
      <dgm:t>
        <a:bodyPr/>
        <a:lstStyle/>
        <a:p>
          <a:r>
            <a:rPr lang="nl-BE" sz="3000" dirty="0"/>
            <a:t>Reis 2</a:t>
          </a:r>
          <a:br>
            <a:rPr lang="nl-BE" sz="3000" dirty="0"/>
          </a:br>
          <a:r>
            <a:rPr lang="nl-BE" sz="2000" dirty="0"/>
            <a:t>(4:1-5:47) </a:t>
          </a:r>
        </a:p>
      </dgm:t>
    </dgm:pt>
    <dgm:pt modelId="{2B979A36-68FE-4FA6-B6E9-42922713EC0E}" type="parTrans" cxnId="{C692270E-9502-4239-A427-CEEFB484B33B}">
      <dgm:prSet/>
      <dgm:spPr/>
      <dgm:t>
        <a:bodyPr/>
        <a:lstStyle/>
        <a:p>
          <a:endParaRPr lang="nl-BE"/>
        </a:p>
      </dgm:t>
    </dgm:pt>
    <dgm:pt modelId="{57F23B81-5D18-4AD8-A063-E021FFE4F98D}" type="sibTrans" cxnId="{C692270E-9502-4239-A427-CEEFB484B33B}">
      <dgm:prSet/>
      <dgm:spPr/>
      <dgm:t>
        <a:bodyPr/>
        <a:lstStyle/>
        <a:p>
          <a:endParaRPr lang="nl-BE"/>
        </a:p>
      </dgm:t>
    </dgm:pt>
    <dgm:pt modelId="{857456CD-ECB9-4D50-9F46-129F9546DC50}">
      <dgm:prSet/>
      <dgm:spPr/>
      <dgm:t>
        <a:bodyPr/>
        <a:lstStyle/>
        <a:p>
          <a:r>
            <a:rPr lang="nl-BE" dirty="0"/>
            <a:t>Naar Samaria (4:1-42) </a:t>
          </a:r>
        </a:p>
      </dgm:t>
    </dgm:pt>
    <dgm:pt modelId="{DE8C5D30-7CFD-4F5F-A30E-C5720B3BBE8C}" type="parTrans" cxnId="{D7561353-EF28-4061-9BB8-1304F82430E0}">
      <dgm:prSet/>
      <dgm:spPr/>
      <dgm:t>
        <a:bodyPr/>
        <a:lstStyle/>
        <a:p>
          <a:endParaRPr lang="nl-BE"/>
        </a:p>
      </dgm:t>
    </dgm:pt>
    <dgm:pt modelId="{2F135E1B-6770-42AD-9540-67245694E4A6}" type="sibTrans" cxnId="{D7561353-EF28-4061-9BB8-1304F82430E0}">
      <dgm:prSet/>
      <dgm:spPr/>
      <dgm:t>
        <a:bodyPr/>
        <a:lstStyle/>
        <a:p>
          <a:endParaRPr lang="nl-BE"/>
        </a:p>
      </dgm:t>
    </dgm:pt>
    <dgm:pt modelId="{D81BD75E-A8A7-4CBC-B553-07DB4F70F59F}">
      <dgm:prSet/>
      <dgm:spPr/>
      <dgm:t>
        <a:bodyPr/>
        <a:lstStyle/>
        <a:p>
          <a:r>
            <a:rPr lang="nl-BE" dirty="0"/>
            <a:t>Galilea</a:t>
          </a:r>
          <a:br>
            <a:rPr lang="nl-BE" dirty="0"/>
          </a:br>
          <a:r>
            <a:rPr lang="nl-BE" dirty="0"/>
            <a:t>(4:43-54) </a:t>
          </a:r>
        </a:p>
      </dgm:t>
    </dgm:pt>
    <dgm:pt modelId="{74C93201-1846-4654-A634-A621799493C8}" type="parTrans" cxnId="{C539BAE9-6780-467C-B3A8-8D8DE3A3774A}">
      <dgm:prSet/>
      <dgm:spPr/>
      <dgm:t>
        <a:bodyPr/>
        <a:lstStyle/>
        <a:p>
          <a:endParaRPr lang="nl-BE"/>
        </a:p>
      </dgm:t>
    </dgm:pt>
    <dgm:pt modelId="{7CD453AB-EC15-419F-B94C-7C276D70F34D}" type="sibTrans" cxnId="{C539BAE9-6780-467C-B3A8-8D8DE3A3774A}">
      <dgm:prSet/>
      <dgm:spPr/>
      <dgm:t>
        <a:bodyPr/>
        <a:lstStyle/>
        <a:p>
          <a:endParaRPr lang="nl-BE"/>
        </a:p>
      </dgm:t>
    </dgm:pt>
    <dgm:pt modelId="{25C4827C-EDED-4B96-8420-176007870CEF}">
      <dgm:prSet/>
      <dgm:spPr/>
      <dgm:t>
        <a:bodyPr/>
        <a:lstStyle/>
        <a:p>
          <a:r>
            <a:rPr lang="nl-BE" dirty="0"/>
            <a:t>Jeruzalem</a:t>
          </a:r>
          <a:br>
            <a:rPr lang="nl-BE" dirty="0"/>
          </a:br>
          <a:r>
            <a:rPr lang="nl-BE" dirty="0"/>
            <a:t>(5:1-47) </a:t>
          </a:r>
        </a:p>
      </dgm:t>
    </dgm:pt>
    <dgm:pt modelId="{7D638A5F-0B67-430B-8FA8-FCAE7A294F34}" type="parTrans" cxnId="{D328AF6E-838C-4F74-86DD-FA404EEBB122}">
      <dgm:prSet/>
      <dgm:spPr/>
      <dgm:t>
        <a:bodyPr/>
        <a:lstStyle/>
        <a:p>
          <a:endParaRPr lang="nl-BE"/>
        </a:p>
      </dgm:t>
    </dgm:pt>
    <dgm:pt modelId="{EB5557CB-A07B-48E4-9D83-F0952CF1D1D1}" type="sibTrans" cxnId="{D328AF6E-838C-4F74-86DD-FA404EEBB122}">
      <dgm:prSet/>
      <dgm:spPr/>
      <dgm:t>
        <a:bodyPr/>
        <a:lstStyle/>
        <a:p>
          <a:endParaRPr lang="nl-BE"/>
        </a:p>
      </dgm:t>
    </dgm:pt>
    <dgm:pt modelId="{D8646653-4EE5-4522-A39B-FDB384FCB3C6}">
      <dgm:prSet custT="1"/>
      <dgm:spPr/>
      <dgm:t>
        <a:bodyPr/>
        <a:lstStyle/>
        <a:p>
          <a:r>
            <a:rPr lang="nl-BE" sz="3000" dirty="0"/>
            <a:t>Reis 3</a:t>
          </a:r>
          <a:br>
            <a:rPr lang="nl-BE" sz="3000" dirty="0"/>
          </a:br>
          <a:r>
            <a:rPr lang="nl-BE" sz="2000" dirty="0"/>
            <a:t>(6:1-10:39) </a:t>
          </a:r>
        </a:p>
      </dgm:t>
    </dgm:pt>
    <dgm:pt modelId="{731F5D2E-4A46-4631-A8AE-91827D71B3D1}" type="parTrans" cxnId="{D564232A-75E0-4457-94BD-B96465CFB6DD}">
      <dgm:prSet/>
      <dgm:spPr/>
      <dgm:t>
        <a:bodyPr/>
        <a:lstStyle/>
        <a:p>
          <a:endParaRPr lang="nl-BE"/>
        </a:p>
      </dgm:t>
    </dgm:pt>
    <dgm:pt modelId="{B1517DB2-D50B-430B-A841-E4262BD999C3}" type="sibTrans" cxnId="{D564232A-75E0-4457-94BD-B96465CFB6DD}">
      <dgm:prSet/>
      <dgm:spPr/>
      <dgm:t>
        <a:bodyPr/>
        <a:lstStyle/>
        <a:p>
          <a:endParaRPr lang="nl-BE"/>
        </a:p>
      </dgm:t>
    </dgm:pt>
    <dgm:pt modelId="{49C474B1-F2F1-4D12-A1B3-82A6FDBFDB79}">
      <dgm:prSet/>
      <dgm:spPr/>
      <dgm:t>
        <a:bodyPr/>
        <a:lstStyle/>
        <a:p>
          <a:r>
            <a:rPr lang="nl-BE" dirty="0"/>
            <a:t>Overkant meer Galilea</a:t>
          </a:r>
          <a:br>
            <a:rPr lang="nl-BE" dirty="0"/>
          </a:br>
          <a:r>
            <a:rPr lang="nl-BE" dirty="0"/>
            <a:t>(6:1-21) </a:t>
          </a:r>
        </a:p>
      </dgm:t>
    </dgm:pt>
    <dgm:pt modelId="{88ADB08C-0BF5-4DE3-8BD7-1299E464354D}" type="parTrans" cxnId="{26BA451A-170E-498E-B947-3C3B72C66848}">
      <dgm:prSet/>
      <dgm:spPr/>
      <dgm:t>
        <a:bodyPr/>
        <a:lstStyle/>
        <a:p>
          <a:endParaRPr lang="nl-BE"/>
        </a:p>
      </dgm:t>
    </dgm:pt>
    <dgm:pt modelId="{8343CE25-6116-4450-91C7-8BE4BC06B6C3}" type="sibTrans" cxnId="{26BA451A-170E-498E-B947-3C3B72C66848}">
      <dgm:prSet/>
      <dgm:spPr/>
      <dgm:t>
        <a:bodyPr/>
        <a:lstStyle/>
        <a:p>
          <a:endParaRPr lang="nl-BE"/>
        </a:p>
      </dgm:t>
    </dgm:pt>
    <dgm:pt modelId="{99CB2B1F-CE01-4C28-985F-9D3F1B5292A9}">
      <dgm:prSet/>
      <dgm:spPr/>
      <dgm:t>
        <a:bodyPr/>
        <a:lstStyle/>
        <a:p>
          <a:r>
            <a:rPr lang="nl-BE" dirty="0"/>
            <a:t>Galilea</a:t>
          </a:r>
          <a:br>
            <a:rPr lang="nl-BE" dirty="0"/>
          </a:br>
          <a:r>
            <a:rPr lang="nl-BE" dirty="0"/>
            <a:t>(6:22-7:9) </a:t>
          </a:r>
        </a:p>
      </dgm:t>
    </dgm:pt>
    <dgm:pt modelId="{6764CB7B-8FB7-467A-B66F-4ACD5F0D57BD}" type="parTrans" cxnId="{05ADAD74-6633-43CC-838D-E788444CDFE6}">
      <dgm:prSet/>
      <dgm:spPr/>
      <dgm:t>
        <a:bodyPr/>
        <a:lstStyle/>
        <a:p>
          <a:endParaRPr lang="nl-BE"/>
        </a:p>
      </dgm:t>
    </dgm:pt>
    <dgm:pt modelId="{281B6914-D24C-463C-8C5B-38DFFFCACB1B}" type="sibTrans" cxnId="{05ADAD74-6633-43CC-838D-E788444CDFE6}">
      <dgm:prSet/>
      <dgm:spPr/>
      <dgm:t>
        <a:bodyPr/>
        <a:lstStyle/>
        <a:p>
          <a:endParaRPr lang="nl-BE"/>
        </a:p>
      </dgm:t>
    </dgm:pt>
    <dgm:pt modelId="{D6B05774-6E50-4CEB-8595-BF8DA1B127C4}">
      <dgm:prSet/>
      <dgm:spPr/>
      <dgm:t>
        <a:bodyPr/>
        <a:lstStyle/>
        <a:p>
          <a:r>
            <a:rPr lang="nl-BE" dirty="0"/>
            <a:t>Jeruzalem</a:t>
          </a:r>
          <a:br>
            <a:rPr lang="nl-BE" dirty="0"/>
          </a:br>
          <a:r>
            <a:rPr lang="nl-BE" dirty="0"/>
            <a:t>(7:10-10:39) </a:t>
          </a:r>
        </a:p>
      </dgm:t>
    </dgm:pt>
    <dgm:pt modelId="{88AAB20E-5A55-4D0C-84EF-E84485A262B8}" type="parTrans" cxnId="{54694563-8498-4B0C-8225-A727B4178E83}">
      <dgm:prSet/>
      <dgm:spPr/>
      <dgm:t>
        <a:bodyPr/>
        <a:lstStyle/>
        <a:p>
          <a:endParaRPr lang="nl-BE"/>
        </a:p>
      </dgm:t>
    </dgm:pt>
    <dgm:pt modelId="{E5002F28-AF94-4566-9634-3282CAAD10E9}" type="sibTrans" cxnId="{54694563-8498-4B0C-8225-A727B4178E83}">
      <dgm:prSet/>
      <dgm:spPr/>
      <dgm:t>
        <a:bodyPr/>
        <a:lstStyle/>
        <a:p>
          <a:endParaRPr lang="nl-BE"/>
        </a:p>
      </dgm:t>
    </dgm:pt>
    <dgm:pt modelId="{3EF55A04-68E4-43C5-96CB-32BAAA112F8D}">
      <dgm:prSet custT="1"/>
      <dgm:spPr/>
      <dgm:t>
        <a:bodyPr/>
        <a:lstStyle/>
        <a:p>
          <a:r>
            <a:rPr lang="nl-BE" sz="3000" dirty="0"/>
            <a:t>Reis 4</a:t>
          </a:r>
          <a:br>
            <a:rPr lang="nl-BE" sz="3000" dirty="0"/>
          </a:br>
          <a:r>
            <a:rPr lang="nl-BE" sz="2000" dirty="0"/>
            <a:t>(10:40-21:23)</a:t>
          </a:r>
          <a:r>
            <a:rPr lang="nl-BE" sz="3000" dirty="0"/>
            <a:t> </a:t>
          </a:r>
        </a:p>
      </dgm:t>
    </dgm:pt>
    <dgm:pt modelId="{5A8B0D14-54E5-4DC4-BF8A-C3F3930ABB7B}" type="parTrans" cxnId="{942C1DE8-300A-4F5E-833D-BADEB75C3AC8}">
      <dgm:prSet/>
      <dgm:spPr/>
      <dgm:t>
        <a:bodyPr/>
        <a:lstStyle/>
        <a:p>
          <a:endParaRPr lang="nl-BE"/>
        </a:p>
      </dgm:t>
    </dgm:pt>
    <dgm:pt modelId="{6A602A4F-1B3D-479F-AA4D-32413C70344D}" type="sibTrans" cxnId="{942C1DE8-300A-4F5E-833D-BADEB75C3AC8}">
      <dgm:prSet/>
      <dgm:spPr/>
      <dgm:t>
        <a:bodyPr/>
        <a:lstStyle/>
        <a:p>
          <a:endParaRPr lang="nl-BE"/>
        </a:p>
      </dgm:t>
    </dgm:pt>
    <dgm:pt modelId="{70C6F6BA-6964-4F56-8318-0AC09CA002C4}">
      <dgm:prSet/>
      <dgm:spPr/>
      <dgm:t>
        <a:bodyPr/>
        <a:lstStyle/>
        <a:p>
          <a:r>
            <a:rPr lang="nl-BE" dirty="0"/>
            <a:t>Aan de overkant van de Jordaan (10:40-11:16) </a:t>
          </a:r>
        </a:p>
      </dgm:t>
    </dgm:pt>
    <dgm:pt modelId="{5849066C-D8B8-4204-A019-2310836A0B02}" type="parTrans" cxnId="{3A65DDED-3D82-4064-BC57-87EF69380BE2}">
      <dgm:prSet/>
      <dgm:spPr/>
      <dgm:t>
        <a:bodyPr/>
        <a:lstStyle/>
        <a:p>
          <a:endParaRPr lang="nl-BE"/>
        </a:p>
      </dgm:t>
    </dgm:pt>
    <dgm:pt modelId="{7F6C357F-52FE-4093-9760-7C18D0F9A73C}" type="sibTrans" cxnId="{3A65DDED-3D82-4064-BC57-87EF69380BE2}">
      <dgm:prSet/>
      <dgm:spPr/>
      <dgm:t>
        <a:bodyPr/>
        <a:lstStyle/>
        <a:p>
          <a:endParaRPr lang="nl-BE"/>
        </a:p>
      </dgm:t>
    </dgm:pt>
    <dgm:pt modelId="{9EE7A70A-7826-407F-BDBC-521FA480E25D}">
      <dgm:prSet/>
      <dgm:spPr/>
      <dgm:t>
        <a:bodyPr/>
        <a:lstStyle/>
        <a:p>
          <a:r>
            <a:rPr lang="nl-BE"/>
            <a:t>Judea – Jeruzalem (11:17-20:29) </a:t>
          </a:r>
        </a:p>
      </dgm:t>
    </dgm:pt>
    <dgm:pt modelId="{0A124166-9A8C-4EEA-A007-D31DBC4B2614}" type="parTrans" cxnId="{9A136307-F2DD-4458-B565-1C72EF5A6A91}">
      <dgm:prSet/>
      <dgm:spPr/>
      <dgm:t>
        <a:bodyPr/>
        <a:lstStyle/>
        <a:p>
          <a:endParaRPr lang="nl-BE"/>
        </a:p>
      </dgm:t>
    </dgm:pt>
    <dgm:pt modelId="{62E81E44-E0BE-44EC-91A9-E89D3C146E89}" type="sibTrans" cxnId="{9A136307-F2DD-4458-B565-1C72EF5A6A91}">
      <dgm:prSet/>
      <dgm:spPr/>
      <dgm:t>
        <a:bodyPr/>
        <a:lstStyle/>
        <a:p>
          <a:endParaRPr lang="nl-BE"/>
        </a:p>
      </dgm:t>
    </dgm:pt>
    <dgm:pt modelId="{1338E609-3B87-4DA7-A132-590ED2CCBEDE}">
      <dgm:prSet/>
      <dgm:spPr/>
      <dgm:t>
        <a:bodyPr/>
        <a:lstStyle/>
        <a:p>
          <a:r>
            <a:rPr lang="nl-BE" dirty="0"/>
            <a:t>Galilea</a:t>
          </a:r>
          <a:br>
            <a:rPr lang="nl-BE" dirty="0"/>
          </a:br>
          <a:r>
            <a:rPr lang="nl-BE" dirty="0"/>
            <a:t>(21:1-23) </a:t>
          </a:r>
        </a:p>
      </dgm:t>
    </dgm:pt>
    <dgm:pt modelId="{D26F857E-D61D-49AD-8332-5422F27292E6}" type="parTrans" cxnId="{0409E8D9-7180-4F45-88D7-7D5C0CECD0E8}">
      <dgm:prSet/>
      <dgm:spPr/>
      <dgm:t>
        <a:bodyPr/>
        <a:lstStyle/>
        <a:p>
          <a:endParaRPr lang="nl-BE"/>
        </a:p>
      </dgm:t>
    </dgm:pt>
    <dgm:pt modelId="{506E7DFC-E95A-40C9-BC2B-74EAFF8FADD0}" type="sibTrans" cxnId="{0409E8D9-7180-4F45-88D7-7D5C0CECD0E8}">
      <dgm:prSet/>
      <dgm:spPr/>
      <dgm:t>
        <a:bodyPr/>
        <a:lstStyle/>
        <a:p>
          <a:endParaRPr lang="nl-BE"/>
        </a:p>
      </dgm:t>
    </dgm:pt>
    <dgm:pt modelId="{E5830D74-8236-4D2B-91D2-253847833728}">
      <dgm:prSet/>
      <dgm:spPr/>
      <dgm:t>
        <a:bodyPr/>
        <a:lstStyle/>
        <a:p>
          <a:r>
            <a:rPr lang="nl-BE" dirty="0"/>
            <a:t>Epiloog</a:t>
          </a:r>
          <a:br>
            <a:rPr lang="nl-BE" dirty="0"/>
          </a:br>
          <a:r>
            <a:rPr lang="nl-BE" dirty="0"/>
            <a:t>(21:24-25) </a:t>
          </a:r>
        </a:p>
      </dgm:t>
    </dgm:pt>
    <dgm:pt modelId="{65241BFF-4AB4-4A4A-A5F8-A0AC56767EB7}" type="parTrans" cxnId="{7084BE77-09B2-46A7-8784-F032B46F7007}">
      <dgm:prSet/>
      <dgm:spPr/>
      <dgm:t>
        <a:bodyPr/>
        <a:lstStyle/>
        <a:p>
          <a:endParaRPr lang="nl-BE"/>
        </a:p>
      </dgm:t>
    </dgm:pt>
    <dgm:pt modelId="{C6A7337D-5F35-43CD-B37F-22A0CC8BE62C}" type="sibTrans" cxnId="{7084BE77-09B2-46A7-8784-F032B46F7007}">
      <dgm:prSet/>
      <dgm:spPr/>
      <dgm:t>
        <a:bodyPr/>
        <a:lstStyle/>
        <a:p>
          <a:endParaRPr lang="nl-BE"/>
        </a:p>
      </dgm:t>
    </dgm:pt>
    <dgm:pt modelId="{E02E966F-A385-49AF-BB7F-CFF5B906ECCF}">
      <dgm:prSet/>
      <dgm:spPr/>
      <dgm:t>
        <a:bodyPr/>
        <a:lstStyle/>
        <a:p>
          <a:r>
            <a:rPr lang="nl-BE" dirty="0"/>
            <a:t>Proloog (1:1-18) </a:t>
          </a:r>
        </a:p>
      </dgm:t>
    </dgm:pt>
    <dgm:pt modelId="{BF04A1ED-D074-45AB-B728-383F07308BA3}" type="parTrans" cxnId="{F7531E58-4800-4DE5-B639-98AE8F71D2E9}">
      <dgm:prSet/>
      <dgm:spPr/>
      <dgm:t>
        <a:bodyPr/>
        <a:lstStyle/>
        <a:p>
          <a:endParaRPr lang="nl-BE"/>
        </a:p>
      </dgm:t>
    </dgm:pt>
    <dgm:pt modelId="{4DA2F2C3-70C8-4C98-8C12-01BD02AC43B9}" type="sibTrans" cxnId="{F7531E58-4800-4DE5-B639-98AE8F71D2E9}">
      <dgm:prSet/>
      <dgm:spPr/>
      <dgm:t>
        <a:bodyPr/>
        <a:lstStyle/>
        <a:p>
          <a:endParaRPr lang="nl-BE"/>
        </a:p>
      </dgm:t>
    </dgm:pt>
    <dgm:pt modelId="{1BE69CEF-BE7B-44B8-96BB-402C009DA89C}" type="pres">
      <dgm:prSet presAssocID="{D659E460-BB5B-4039-86A9-BE4FC8738B5F}" presName="theList" presStyleCnt="0">
        <dgm:presLayoutVars>
          <dgm:dir/>
          <dgm:animLvl val="lvl"/>
          <dgm:resizeHandles val="exact"/>
        </dgm:presLayoutVars>
      </dgm:prSet>
      <dgm:spPr/>
    </dgm:pt>
    <dgm:pt modelId="{88C98FB1-3A59-4D27-A267-BF2EA528A6ED}" type="pres">
      <dgm:prSet presAssocID="{30AFA7CD-5723-4A66-9C05-304322B3D9FF}" presName="compNode" presStyleCnt="0"/>
      <dgm:spPr/>
    </dgm:pt>
    <dgm:pt modelId="{AD1DF6FB-6EF0-4CCF-B476-09339D846355}" type="pres">
      <dgm:prSet presAssocID="{30AFA7CD-5723-4A66-9C05-304322B3D9FF}" presName="aNode" presStyleLbl="bgShp" presStyleIdx="0" presStyleCnt="4"/>
      <dgm:spPr/>
    </dgm:pt>
    <dgm:pt modelId="{B47B8E4D-2C9F-4D34-AA37-603476497480}" type="pres">
      <dgm:prSet presAssocID="{30AFA7CD-5723-4A66-9C05-304322B3D9FF}" presName="textNode" presStyleLbl="bgShp" presStyleIdx="0" presStyleCnt="4"/>
      <dgm:spPr/>
    </dgm:pt>
    <dgm:pt modelId="{A233D8D0-D88C-4593-83C8-D4189FD6F9B3}" type="pres">
      <dgm:prSet presAssocID="{30AFA7CD-5723-4A66-9C05-304322B3D9FF}" presName="compChildNode" presStyleCnt="0"/>
      <dgm:spPr/>
    </dgm:pt>
    <dgm:pt modelId="{271AD835-0FE8-4C4E-8DA0-018EB98E3DCE}" type="pres">
      <dgm:prSet presAssocID="{30AFA7CD-5723-4A66-9C05-304322B3D9FF}" presName="theInnerList" presStyleCnt="0"/>
      <dgm:spPr/>
    </dgm:pt>
    <dgm:pt modelId="{F97732C3-6939-4E18-BA8E-2A2142A449EA}" type="pres">
      <dgm:prSet presAssocID="{E02E966F-A385-49AF-BB7F-CFF5B906ECCF}" presName="childNode" presStyleLbl="node1" presStyleIdx="0" presStyleCnt="14">
        <dgm:presLayoutVars>
          <dgm:bulletEnabled val="1"/>
        </dgm:presLayoutVars>
      </dgm:prSet>
      <dgm:spPr/>
    </dgm:pt>
    <dgm:pt modelId="{2ABF833D-8821-47CD-91E8-65F7031D055F}" type="pres">
      <dgm:prSet presAssocID="{E02E966F-A385-49AF-BB7F-CFF5B906ECCF}" presName="aSpace2" presStyleCnt="0"/>
      <dgm:spPr/>
    </dgm:pt>
    <dgm:pt modelId="{BDE8C03B-7478-4E69-9B2E-95027CE058FB}" type="pres">
      <dgm:prSet presAssocID="{B3123E66-69FF-48E8-BF1A-032D1202649D}" presName="childNode" presStyleLbl="node1" presStyleIdx="1" presStyleCnt="14">
        <dgm:presLayoutVars>
          <dgm:bulletEnabled val="1"/>
        </dgm:presLayoutVars>
      </dgm:prSet>
      <dgm:spPr/>
    </dgm:pt>
    <dgm:pt modelId="{6C337134-7034-4E03-BF31-8BB99CD4A43C}" type="pres">
      <dgm:prSet presAssocID="{B3123E66-69FF-48E8-BF1A-032D1202649D}" presName="aSpace2" presStyleCnt="0"/>
      <dgm:spPr/>
    </dgm:pt>
    <dgm:pt modelId="{126F247A-0ACD-4A5C-93A9-8FC90B2E0C87}" type="pres">
      <dgm:prSet presAssocID="{6D1E8020-6723-42F8-8A66-34B8AF55C5F9}" presName="childNode" presStyleLbl="node1" presStyleIdx="2" presStyleCnt="14">
        <dgm:presLayoutVars>
          <dgm:bulletEnabled val="1"/>
        </dgm:presLayoutVars>
      </dgm:prSet>
      <dgm:spPr/>
    </dgm:pt>
    <dgm:pt modelId="{9CDBD1B9-2808-4FEB-880C-5FB3BFF550D3}" type="pres">
      <dgm:prSet presAssocID="{6D1E8020-6723-42F8-8A66-34B8AF55C5F9}" presName="aSpace2" presStyleCnt="0"/>
      <dgm:spPr/>
    </dgm:pt>
    <dgm:pt modelId="{9D3BA7B7-9C37-47EC-B4C8-72050F437AA4}" type="pres">
      <dgm:prSet presAssocID="{21237D39-8B57-4A82-AA1B-9793F42CE074}" presName="childNode" presStyleLbl="node1" presStyleIdx="3" presStyleCnt="14">
        <dgm:presLayoutVars>
          <dgm:bulletEnabled val="1"/>
        </dgm:presLayoutVars>
      </dgm:prSet>
      <dgm:spPr/>
    </dgm:pt>
    <dgm:pt modelId="{A5C4A07D-EA45-4058-8499-EFB4F87FD982}" type="pres">
      <dgm:prSet presAssocID="{30AFA7CD-5723-4A66-9C05-304322B3D9FF}" presName="aSpace" presStyleCnt="0"/>
      <dgm:spPr/>
    </dgm:pt>
    <dgm:pt modelId="{772678F6-85E9-4842-81C2-534DE62F227B}" type="pres">
      <dgm:prSet presAssocID="{2CDF9F9B-6244-47D0-BE9A-14A1E6A0F3F6}" presName="compNode" presStyleCnt="0"/>
      <dgm:spPr/>
    </dgm:pt>
    <dgm:pt modelId="{46C68048-7B5B-4510-BFAD-AE031AAF439E}" type="pres">
      <dgm:prSet presAssocID="{2CDF9F9B-6244-47D0-BE9A-14A1E6A0F3F6}" presName="aNode" presStyleLbl="bgShp" presStyleIdx="1" presStyleCnt="4"/>
      <dgm:spPr/>
    </dgm:pt>
    <dgm:pt modelId="{AFD8E835-EB87-4D0A-8D3E-211CF3A6B6C5}" type="pres">
      <dgm:prSet presAssocID="{2CDF9F9B-6244-47D0-BE9A-14A1E6A0F3F6}" presName="textNode" presStyleLbl="bgShp" presStyleIdx="1" presStyleCnt="4"/>
      <dgm:spPr/>
    </dgm:pt>
    <dgm:pt modelId="{BFE879C0-A9BB-4335-BB67-6941A20AA357}" type="pres">
      <dgm:prSet presAssocID="{2CDF9F9B-6244-47D0-BE9A-14A1E6A0F3F6}" presName="compChildNode" presStyleCnt="0"/>
      <dgm:spPr/>
    </dgm:pt>
    <dgm:pt modelId="{BA1CC1D3-DBBC-4715-BD87-5FF049102D05}" type="pres">
      <dgm:prSet presAssocID="{2CDF9F9B-6244-47D0-BE9A-14A1E6A0F3F6}" presName="theInnerList" presStyleCnt="0"/>
      <dgm:spPr/>
    </dgm:pt>
    <dgm:pt modelId="{E960050D-725F-42C6-84DF-C63C35D374DC}" type="pres">
      <dgm:prSet presAssocID="{857456CD-ECB9-4D50-9F46-129F9546DC50}" presName="childNode" presStyleLbl="node1" presStyleIdx="4" presStyleCnt="14">
        <dgm:presLayoutVars>
          <dgm:bulletEnabled val="1"/>
        </dgm:presLayoutVars>
      </dgm:prSet>
      <dgm:spPr/>
    </dgm:pt>
    <dgm:pt modelId="{9F1227AC-C563-4B95-8EE8-A1430DB3CF2E}" type="pres">
      <dgm:prSet presAssocID="{857456CD-ECB9-4D50-9F46-129F9546DC50}" presName="aSpace2" presStyleCnt="0"/>
      <dgm:spPr/>
    </dgm:pt>
    <dgm:pt modelId="{4C958631-AEB2-4A5B-90B5-BA369C1447A8}" type="pres">
      <dgm:prSet presAssocID="{D81BD75E-A8A7-4CBC-B553-07DB4F70F59F}" presName="childNode" presStyleLbl="node1" presStyleIdx="5" presStyleCnt="14">
        <dgm:presLayoutVars>
          <dgm:bulletEnabled val="1"/>
        </dgm:presLayoutVars>
      </dgm:prSet>
      <dgm:spPr/>
    </dgm:pt>
    <dgm:pt modelId="{BE45212A-410F-431B-A7B2-6929AB7E2302}" type="pres">
      <dgm:prSet presAssocID="{D81BD75E-A8A7-4CBC-B553-07DB4F70F59F}" presName="aSpace2" presStyleCnt="0"/>
      <dgm:spPr/>
    </dgm:pt>
    <dgm:pt modelId="{1A667F1F-FEC4-46E7-968C-32CF6A5C5282}" type="pres">
      <dgm:prSet presAssocID="{25C4827C-EDED-4B96-8420-176007870CEF}" presName="childNode" presStyleLbl="node1" presStyleIdx="6" presStyleCnt="14">
        <dgm:presLayoutVars>
          <dgm:bulletEnabled val="1"/>
        </dgm:presLayoutVars>
      </dgm:prSet>
      <dgm:spPr/>
    </dgm:pt>
    <dgm:pt modelId="{A7A62CA6-50ED-4EB5-81FB-1E6EEA3412D7}" type="pres">
      <dgm:prSet presAssocID="{2CDF9F9B-6244-47D0-BE9A-14A1E6A0F3F6}" presName="aSpace" presStyleCnt="0"/>
      <dgm:spPr/>
    </dgm:pt>
    <dgm:pt modelId="{44B3442A-0314-4114-9861-C5C86BD13C27}" type="pres">
      <dgm:prSet presAssocID="{D8646653-4EE5-4522-A39B-FDB384FCB3C6}" presName="compNode" presStyleCnt="0"/>
      <dgm:spPr/>
    </dgm:pt>
    <dgm:pt modelId="{6EF55CBC-91C1-4854-A750-AB3D87475B9D}" type="pres">
      <dgm:prSet presAssocID="{D8646653-4EE5-4522-A39B-FDB384FCB3C6}" presName="aNode" presStyleLbl="bgShp" presStyleIdx="2" presStyleCnt="4"/>
      <dgm:spPr/>
    </dgm:pt>
    <dgm:pt modelId="{27DD0B38-D4D2-4BF3-8512-A01871F5FC85}" type="pres">
      <dgm:prSet presAssocID="{D8646653-4EE5-4522-A39B-FDB384FCB3C6}" presName="textNode" presStyleLbl="bgShp" presStyleIdx="2" presStyleCnt="4"/>
      <dgm:spPr/>
    </dgm:pt>
    <dgm:pt modelId="{34BD99FF-6DE9-4C6D-8FE4-4657152DA966}" type="pres">
      <dgm:prSet presAssocID="{D8646653-4EE5-4522-A39B-FDB384FCB3C6}" presName="compChildNode" presStyleCnt="0"/>
      <dgm:spPr/>
    </dgm:pt>
    <dgm:pt modelId="{F1C0ADEC-CF12-4043-9FB0-C0890074BCA1}" type="pres">
      <dgm:prSet presAssocID="{D8646653-4EE5-4522-A39B-FDB384FCB3C6}" presName="theInnerList" presStyleCnt="0"/>
      <dgm:spPr/>
    </dgm:pt>
    <dgm:pt modelId="{7AB431E4-0D41-493B-A412-B256FEDECBF2}" type="pres">
      <dgm:prSet presAssocID="{49C474B1-F2F1-4D12-A1B3-82A6FDBFDB79}" presName="childNode" presStyleLbl="node1" presStyleIdx="7" presStyleCnt="14">
        <dgm:presLayoutVars>
          <dgm:bulletEnabled val="1"/>
        </dgm:presLayoutVars>
      </dgm:prSet>
      <dgm:spPr/>
    </dgm:pt>
    <dgm:pt modelId="{0897A0D5-7859-48E8-A268-4A036AA02B43}" type="pres">
      <dgm:prSet presAssocID="{49C474B1-F2F1-4D12-A1B3-82A6FDBFDB79}" presName="aSpace2" presStyleCnt="0"/>
      <dgm:spPr/>
    </dgm:pt>
    <dgm:pt modelId="{557622D0-CEF3-48B5-939F-C6C78CF8B259}" type="pres">
      <dgm:prSet presAssocID="{99CB2B1F-CE01-4C28-985F-9D3F1B5292A9}" presName="childNode" presStyleLbl="node1" presStyleIdx="8" presStyleCnt="14">
        <dgm:presLayoutVars>
          <dgm:bulletEnabled val="1"/>
        </dgm:presLayoutVars>
      </dgm:prSet>
      <dgm:spPr/>
    </dgm:pt>
    <dgm:pt modelId="{33897839-2DF8-4217-951E-E19EE7462A3B}" type="pres">
      <dgm:prSet presAssocID="{99CB2B1F-CE01-4C28-985F-9D3F1B5292A9}" presName="aSpace2" presStyleCnt="0"/>
      <dgm:spPr/>
    </dgm:pt>
    <dgm:pt modelId="{004AAF93-F044-4282-85F4-75B6CFD1D876}" type="pres">
      <dgm:prSet presAssocID="{D6B05774-6E50-4CEB-8595-BF8DA1B127C4}" presName="childNode" presStyleLbl="node1" presStyleIdx="9" presStyleCnt="14">
        <dgm:presLayoutVars>
          <dgm:bulletEnabled val="1"/>
        </dgm:presLayoutVars>
      </dgm:prSet>
      <dgm:spPr/>
    </dgm:pt>
    <dgm:pt modelId="{73FB185B-9609-4977-8206-9677C9E132B1}" type="pres">
      <dgm:prSet presAssocID="{D8646653-4EE5-4522-A39B-FDB384FCB3C6}" presName="aSpace" presStyleCnt="0"/>
      <dgm:spPr/>
    </dgm:pt>
    <dgm:pt modelId="{79DE4A48-3AC7-4A93-AAF6-007895962593}" type="pres">
      <dgm:prSet presAssocID="{3EF55A04-68E4-43C5-96CB-32BAAA112F8D}" presName="compNode" presStyleCnt="0"/>
      <dgm:spPr/>
    </dgm:pt>
    <dgm:pt modelId="{1615AA29-012B-44F6-8F56-B756E4CD4D63}" type="pres">
      <dgm:prSet presAssocID="{3EF55A04-68E4-43C5-96CB-32BAAA112F8D}" presName="aNode" presStyleLbl="bgShp" presStyleIdx="3" presStyleCnt="4"/>
      <dgm:spPr/>
    </dgm:pt>
    <dgm:pt modelId="{DF432275-8225-46AF-BA26-8B16B2EEA9E8}" type="pres">
      <dgm:prSet presAssocID="{3EF55A04-68E4-43C5-96CB-32BAAA112F8D}" presName="textNode" presStyleLbl="bgShp" presStyleIdx="3" presStyleCnt="4"/>
      <dgm:spPr/>
    </dgm:pt>
    <dgm:pt modelId="{1F63A1CE-201B-4588-8E66-2300C48682F0}" type="pres">
      <dgm:prSet presAssocID="{3EF55A04-68E4-43C5-96CB-32BAAA112F8D}" presName="compChildNode" presStyleCnt="0"/>
      <dgm:spPr/>
    </dgm:pt>
    <dgm:pt modelId="{478816F1-AD77-4767-9380-B679BBC16169}" type="pres">
      <dgm:prSet presAssocID="{3EF55A04-68E4-43C5-96CB-32BAAA112F8D}" presName="theInnerList" presStyleCnt="0"/>
      <dgm:spPr/>
    </dgm:pt>
    <dgm:pt modelId="{FF54338D-05B0-4EBE-B71A-0049BAA245B1}" type="pres">
      <dgm:prSet presAssocID="{70C6F6BA-6964-4F56-8318-0AC09CA002C4}" presName="childNode" presStyleLbl="node1" presStyleIdx="10" presStyleCnt="14">
        <dgm:presLayoutVars>
          <dgm:bulletEnabled val="1"/>
        </dgm:presLayoutVars>
      </dgm:prSet>
      <dgm:spPr/>
    </dgm:pt>
    <dgm:pt modelId="{2B4D6A4B-0A86-4AA1-8D7A-EF89F2C4ED3E}" type="pres">
      <dgm:prSet presAssocID="{70C6F6BA-6964-4F56-8318-0AC09CA002C4}" presName="aSpace2" presStyleCnt="0"/>
      <dgm:spPr/>
    </dgm:pt>
    <dgm:pt modelId="{4DF7A39F-D904-43AC-A6C3-E9A232E7EA2E}" type="pres">
      <dgm:prSet presAssocID="{9EE7A70A-7826-407F-BDBC-521FA480E25D}" presName="childNode" presStyleLbl="node1" presStyleIdx="11" presStyleCnt="14">
        <dgm:presLayoutVars>
          <dgm:bulletEnabled val="1"/>
        </dgm:presLayoutVars>
      </dgm:prSet>
      <dgm:spPr/>
    </dgm:pt>
    <dgm:pt modelId="{F89D173E-07A9-46A3-BEE7-6C0F835F6466}" type="pres">
      <dgm:prSet presAssocID="{9EE7A70A-7826-407F-BDBC-521FA480E25D}" presName="aSpace2" presStyleCnt="0"/>
      <dgm:spPr/>
    </dgm:pt>
    <dgm:pt modelId="{9043B044-452B-472C-8471-EF8B17870B39}" type="pres">
      <dgm:prSet presAssocID="{1338E609-3B87-4DA7-A132-590ED2CCBEDE}" presName="childNode" presStyleLbl="node1" presStyleIdx="12" presStyleCnt="14">
        <dgm:presLayoutVars>
          <dgm:bulletEnabled val="1"/>
        </dgm:presLayoutVars>
      </dgm:prSet>
      <dgm:spPr/>
    </dgm:pt>
    <dgm:pt modelId="{AE9D1356-6BF5-4668-A7F4-8DB4F9E0D15B}" type="pres">
      <dgm:prSet presAssocID="{1338E609-3B87-4DA7-A132-590ED2CCBEDE}" presName="aSpace2" presStyleCnt="0"/>
      <dgm:spPr/>
    </dgm:pt>
    <dgm:pt modelId="{5A33EB7D-C76F-4B8D-9178-7631D124E640}" type="pres">
      <dgm:prSet presAssocID="{E5830D74-8236-4D2B-91D2-253847833728}" presName="childNode" presStyleLbl="node1" presStyleIdx="13" presStyleCnt="14">
        <dgm:presLayoutVars>
          <dgm:bulletEnabled val="1"/>
        </dgm:presLayoutVars>
      </dgm:prSet>
      <dgm:spPr/>
    </dgm:pt>
  </dgm:ptLst>
  <dgm:cxnLst>
    <dgm:cxn modelId="{A1CC2100-5D74-4466-A240-41CB8B2011B8}" type="presOf" srcId="{1338E609-3B87-4DA7-A132-590ED2CCBEDE}" destId="{9043B044-452B-472C-8471-EF8B17870B39}" srcOrd="0" destOrd="0" presId="urn:microsoft.com/office/officeart/2005/8/layout/lProcess2"/>
    <dgm:cxn modelId="{9A136307-F2DD-4458-B565-1C72EF5A6A91}" srcId="{3EF55A04-68E4-43C5-96CB-32BAAA112F8D}" destId="{9EE7A70A-7826-407F-BDBC-521FA480E25D}" srcOrd="1" destOrd="0" parTransId="{0A124166-9A8C-4EEA-A007-D31DBC4B2614}" sibTransId="{62E81E44-E0BE-44EC-91A9-E89D3C146E89}"/>
    <dgm:cxn modelId="{334D980A-3592-449C-88F6-7B6ADC18187D}" type="presOf" srcId="{2CDF9F9B-6244-47D0-BE9A-14A1E6A0F3F6}" destId="{AFD8E835-EB87-4D0A-8D3E-211CF3A6B6C5}" srcOrd="1" destOrd="0" presId="urn:microsoft.com/office/officeart/2005/8/layout/lProcess2"/>
    <dgm:cxn modelId="{C692270E-9502-4239-A427-CEEFB484B33B}" srcId="{D659E460-BB5B-4039-86A9-BE4FC8738B5F}" destId="{2CDF9F9B-6244-47D0-BE9A-14A1E6A0F3F6}" srcOrd="1" destOrd="0" parTransId="{2B979A36-68FE-4FA6-B6E9-42922713EC0E}" sibTransId="{57F23B81-5D18-4AD8-A063-E021FFE4F98D}"/>
    <dgm:cxn modelId="{0B4BBB15-6C55-4A20-B920-0F104E4A484C}" srcId="{30AFA7CD-5723-4A66-9C05-304322B3D9FF}" destId="{B3123E66-69FF-48E8-BF1A-032D1202649D}" srcOrd="1" destOrd="0" parTransId="{3814AED3-77B3-4509-8B53-F9405BADC506}" sibTransId="{AA809FB3-F4D9-45A8-97C5-447ADF219B87}"/>
    <dgm:cxn modelId="{26BA451A-170E-498E-B947-3C3B72C66848}" srcId="{D8646653-4EE5-4522-A39B-FDB384FCB3C6}" destId="{49C474B1-F2F1-4D12-A1B3-82A6FDBFDB79}" srcOrd="0" destOrd="0" parTransId="{88ADB08C-0BF5-4DE3-8BD7-1299E464354D}" sibTransId="{8343CE25-6116-4450-91C7-8BE4BC06B6C3}"/>
    <dgm:cxn modelId="{3E17C71B-57CF-4EEF-A6DC-4EA69F81004B}" type="presOf" srcId="{21237D39-8B57-4A82-AA1B-9793F42CE074}" destId="{9D3BA7B7-9C37-47EC-B4C8-72050F437AA4}" srcOrd="0" destOrd="0" presId="urn:microsoft.com/office/officeart/2005/8/layout/lProcess2"/>
    <dgm:cxn modelId="{6D47EF1C-7E68-48E5-93A2-2BD3B1A4963F}" type="presOf" srcId="{30AFA7CD-5723-4A66-9C05-304322B3D9FF}" destId="{AD1DF6FB-6EF0-4CCF-B476-09339D846355}" srcOrd="0" destOrd="0" presId="urn:microsoft.com/office/officeart/2005/8/layout/lProcess2"/>
    <dgm:cxn modelId="{634B7123-E0D3-4B4D-9149-1FF47D205501}" type="presOf" srcId="{D81BD75E-A8A7-4CBC-B553-07DB4F70F59F}" destId="{4C958631-AEB2-4A5B-90B5-BA369C1447A8}" srcOrd="0" destOrd="0" presId="urn:microsoft.com/office/officeart/2005/8/layout/lProcess2"/>
    <dgm:cxn modelId="{3F299A23-EC54-441A-85B9-0FF843B1825C}" type="presOf" srcId="{99CB2B1F-CE01-4C28-985F-9D3F1B5292A9}" destId="{557622D0-CEF3-48B5-939F-C6C78CF8B259}" srcOrd="0" destOrd="0" presId="urn:microsoft.com/office/officeart/2005/8/layout/lProcess2"/>
    <dgm:cxn modelId="{D564232A-75E0-4457-94BD-B96465CFB6DD}" srcId="{D659E460-BB5B-4039-86A9-BE4FC8738B5F}" destId="{D8646653-4EE5-4522-A39B-FDB384FCB3C6}" srcOrd="2" destOrd="0" parTransId="{731F5D2E-4A46-4631-A8AE-91827D71B3D1}" sibTransId="{B1517DB2-D50B-430B-A841-E4262BD999C3}"/>
    <dgm:cxn modelId="{536FA73C-7B80-477F-9C22-D57A1BDA2098}" srcId="{30AFA7CD-5723-4A66-9C05-304322B3D9FF}" destId="{21237D39-8B57-4A82-AA1B-9793F42CE074}" srcOrd="3" destOrd="0" parTransId="{414950F7-4DC2-41D8-8EFA-71205AF79547}" sibTransId="{59DE3242-B135-43C1-A027-E99FDD488DE6}"/>
    <dgm:cxn modelId="{6A826260-D21D-4AFD-B5ED-FD5F9DD4DC7D}" srcId="{30AFA7CD-5723-4A66-9C05-304322B3D9FF}" destId="{6D1E8020-6723-42F8-8A66-34B8AF55C5F9}" srcOrd="2" destOrd="0" parTransId="{6B73B1CB-AED9-4986-90B2-AA3D26D2FCD7}" sibTransId="{8E2F1806-092B-476F-8A3C-C5AAC48FA0AC}"/>
    <dgm:cxn modelId="{7A999562-814D-4FD7-BB3E-887FE3CFCD7B}" type="presOf" srcId="{49C474B1-F2F1-4D12-A1B3-82A6FDBFDB79}" destId="{7AB431E4-0D41-493B-A412-B256FEDECBF2}" srcOrd="0" destOrd="0" presId="urn:microsoft.com/office/officeart/2005/8/layout/lProcess2"/>
    <dgm:cxn modelId="{54694563-8498-4B0C-8225-A727B4178E83}" srcId="{D8646653-4EE5-4522-A39B-FDB384FCB3C6}" destId="{D6B05774-6E50-4CEB-8595-BF8DA1B127C4}" srcOrd="2" destOrd="0" parTransId="{88AAB20E-5A55-4D0C-84EF-E84485A262B8}" sibTransId="{E5002F28-AF94-4566-9634-3282CAAD10E9}"/>
    <dgm:cxn modelId="{1F987B6B-AE26-45A0-9B2C-294577D46547}" type="presOf" srcId="{9EE7A70A-7826-407F-BDBC-521FA480E25D}" destId="{4DF7A39F-D904-43AC-A6C3-E9A232E7EA2E}" srcOrd="0" destOrd="0" presId="urn:microsoft.com/office/officeart/2005/8/layout/lProcess2"/>
    <dgm:cxn modelId="{68922F4E-B79D-48F7-94CF-90AE0629EEB6}" type="presOf" srcId="{70C6F6BA-6964-4F56-8318-0AC09CA002C4}" destId="{FF54338D-05B0-4EBE-B71A-0049BAA245B1}" srcOrd="0" destOrd="0" presId="urn:microsoft.com/office/officeart/2005/8/layout/lProcess2"/>
    <dgm:cxn modelId="{D328AF6E-838C-4F74-86DD-FA404EEBB122}" srcId="{2CDF9F9B-6244-47D0-BE9A-14A1E6A0F3F6}" destId="{25C4827C-EDED-4B96-8420-176007870CEF}" srcOrd="2" destOrd="0" parTransId="{7D638A5F-0B67-430B-8FA8-FCAE7A294F34}" sibTransId="{EB5557CB-A07B-48E4-9D83-F0952CF1D1D1}"/>
    <dgm:cxn modelId="{A335826F-F028-48E1-8762-B38438DE54FC}" type="presOf" srcId="{25C4827C-EDED-4B96-8420-176007870CEF}" destId="{1A667F1F-FEC4-46E7-968C-32CF6A5C5282}" srcOrd="0" destOrd="0" presId="urn:microsoft.com/office/officeart/2005/8/layout/lProcess2"/>
    <dgm:cxn modelId="{1E0C5672-FA73-49D4-9AD1-0F43D70F74CD}" type="presOf" srcId="{6D1E8020-6723-42F8-8A66-34B8AF55C5F9}" destId="{126F247A-0ACD-4A5C-93A9-8FC90B2E0C87}" srcOrd="0" destOrd="0" presId="urn:microsoft.com/office/officeart/2005/8/layout/lProcess2"/>
    <dgm:cxn modelId="{D7561353-EF28-4061-9BB8-1304F82430E0}" srcId="{2CDF9F9B-6244-47D0-BE9A-14A1E6A0F3F6}" destId="{857456CD-ECB9-4D50-9F46-129F9546DC50}" srcOrd="0" destOrd="0" parTransId="{DE8C5D30-7CFD-4F5F-A30E-C5720B3BBE8C}" sibTransId="{2F135E1B-6770-42AD-9540-67245694E4A6}"/>
    <dgm:cxn modelId="{05ADAD74-6633-43CC-838D-E788444CDFE6}" srcId="{D8646653-4EE5-4522-A39B-FDB384FCB3C6}" destId="{99CB2B1F-CE01-4C28-985F-9D3F1B5292A9}" srcOrd="1" destOrd="0" parTransId="{6764CB7B-8FB7-467A-B66F-4ACD5F0D57BD}" sibTransId="{281B6914-D24C-463C-8C5B-38DFFFCACB1B}"/>
    <dgm:cxn modelId="{2E195D57-9024-42BA-AEE0-774358F018BF}" type="presOf" srcId="{857456CD-ECB9-4D50-9F46-129F9546DC50}" destId="{E960050D-725F-42C6-84DF-C63C35D374DC}" srcOrd="0" destOrd="0" presId="urn:microsoft.com/office/officeart/2005/8/layout/lProcess2"/>
    <dgm:cxn modelId="{7084BE77-09B2-46A7-8784-F032B46F7007}" srcId="{3EF55A04-68E4-43C5-96CB-32BAAA112F8D}" destId="{E5830D74-8236-4D2B-91D2-253847833728}" srcOrd="3" destOrd="0" parTransId="{65241BFF-4AB4-4A4A-A5F8-A0AC56767EB7}" sibTransId="{C6A7337D-5F35-43CD-B37F-22A0CC8BE62C}"/>
    <dgm:cxn modelId="{F7531E58-4800-4DE5-B639-98AE8F71D2E9}" srcId="{30AFA7CD-5723-4A66-9C05-304322B3D9FF}" destId="{E02E966F-A385-49AF-BB7F-CFF5B906ECCF}" srcOrd="0" destOrd="0" parTransId="{BF04A1ED-D074-45AB-B728-383F07308BA3}" sibTransId="{4DA2F2C3-70C8-4C98-8C12-01BD02AC43B9}"/>
    <dgm:cxn modelId="{4B115283-914D-406C-AB5B-0F9E9A0B7B8D}" type="presOf" srcId="{3EF55A04-68E4-43C5-96CB-32BAAA112F8D}" destId="{DF432275-8225-46AF-BA26-8B16B2EEA9E8}" srcOrd="1" destOrd="0" presId="urn:microsoft.com/office/officeart/2005/8/layout/lProcess2"/>
    <dgm:cxn modelId="{353DB088-1AB3-416E-80B6-105165F5FED8}" type="presOf" srcId="{D8646653-4EE5-4522-A39B-FDB384FCB3C6}" destId="{27DD0B38-D4D2-4BF3-8512-A01871F5FC85}" srcOrd="1" destOrd="0" presId="urn:microsoft.com/office/officeart/2005/8/layout/lProcess2"/>
    <dgm:cxn modelId="{504F158D-7ACC-4702-9389-620E2D5662FC}" type="presOf" srcId="{E02E966F-A385-49AF-BB7F-CFF5B906ECCF}" destId="{F97732C3-6939-4E18-BA8E-2A2142A449EA}" srcOrd="0" destOrd="0" presId="urn:microsoft.com/office/officeart/2005/8/layout/lProcess2"/>
    <dgm:cxn modelId="{3F627CA1-7E03-4E83-97EA-B35762D5F52C}" type="presOf" srcId="{B3123E66-69FF-48E8-BF1A-032D1202649D}" destId="{BDE8C03B-7478-4E69-9B2E-95027CE058FB}" srcOrd="0" destOrd="0" presId="urn:microsoft.com/office/officeart/2005/8/layout/lProcess2"/>
    <dgm:cxn modelId="{F97C34AB-CA33-4EB3-B3AA-4CE6DC64A02F}" type="presOf" srcId="{D8646653-4EE5-4522-A39B-FDB384FCB3C6}" destId="{6EF55CBC-91C1-4854-A750-AB3D87475B9D}" srcOrd="0" destOrd="0" presId="urn:microsoft.com/office/officeart/2005/8/layout/lProcess2"/>
    <dgm:cxn modelId="{60C7EDB0-E853-4882-91F4-0EF4FC309235}" type="presOf" srcId="{3EF55A04-68E4-43C5-96CB-32BAAA112F8D}" destId="{1615AA29-012B-44F6-8F56-B756E4CD4D63}" srcOrd="0" destOrd="0" presId="urn:microsoft.com/office/officeart/2005/8/layout/lProcess2"/>
    <dgm:cxn modelId="{AA9365B7-2AE7-413B-ABBD-F71ACDAB540B}" type="presOf" srcId="{E5830D74-8236-4D2B-91D2-253847833728}" destId="{5A33EB7D-C76F-4B8D-9178-7631D124E640}" srcOrd="0" destOrd="0" presId="urn:microsoft.com/office/officeart/2005/8/layout/lProcess2"/>
    <dgm:cxn modelId="{6EB6C2BD-58E5-4DB9-8283-C54FB9CC060C}" srcId="{D659E460-BB5B-4039-86A9-BE4FC8738B5F}" destId="{30AFA7CD-5723-4A66-9C05-304322B3D9FF}" srcOrd="0" destOrd="0" parTransId="{D8D16EF0-3DC0-4B2F-80DC-DD10798FF12E}" sibTransId="{C02EC29B-A0D3-4B7D-B6E2-1CB6C4C8C1B1}"/>
    <dgm:cxn modelId="{90E2E0C8-85C5-45B6-BE44-E9A1B6BBD917}" type="presOf" srcId="{D659E460-BB5B-4039-86A9-BE4FC8738B5F}" destId="{1BE69CEF-BE7B-44B8-96BB-402C009DA89C}" srcOrd="0" destOrd="0" presId="urn:microsoft.com/office/officeart/2005/8/layout/lProcess2"/>
    <dgm:cxn modelId="{0409E8D9-7180-4F45-88D7-7D5C0CECD0E8}" srcId="{3EF55A04-68E4-43C5-96CB-32BAAA112F8D}" destId="{1338E609-3B87-4DA7-A132-590ED2CCBEDE}" srcOrd="2" destOrd="0" parTransId="{D26F857E-D61D-49AD-8332-5422F27292E6}" sibTransId="{506E7DFC-E95A-40C9-BC2B-74EAFF8FADD0}"/>
    <dgm:cxn modelId="{942C1DE8-300A-4F5E-833D-BADEB75C3AC8}" srcId="{D659E460-BB5B-4039-86A9-BE4FC8738B5F}" destId="{3EF55A04-68E4-43C5-96CB-32BAAA112F8D}" srcOrd="3" destOrd="0" parTransId="{5A8B0D14-54E5-4DC4-BF8A-C3F3930ABB7B}" sibTransId="{6A602A4F-1B3D-479F-AA4D-32413C70344D}"/>
    <dgm:cxn modelId="{C539BAE9-6780-467C-B3A8-8D8DE3A3774A}" srcId="{2CDF9F9B-6244-47D0-BE9A-14A1E6A0F3F6}" destId="{D81BD75E-A8A7-4CBC-B553-07DB4F70F59F}" srcOrd="1" destOrd="0" parTransId="{74C93201-1846-4654-A634-A621799493C8}" sibTransId="{7CD453AB-EC15-419F-B94C-7C276D70F34D}"/>
    <dgm:cxn modelId="{3A65DDED-3D82-4064-BC57-87EF69380BE2}" srcId="{3EF55A04-68E4-43C5-96CB-32BAAA112F8D}" destId="{70C6F6BA-6964-4F56-8318-0AC09CA002C4}" srcOrd="0" destOrd="0" parTransId="{5849066C-D8B8-4204-A019-2310836A0B02}" sibTransId="{7F6C357F-52FE-4093-9760-7C18D0F9A73C}"/>
    <dgm:cxn modelId="{29C18AEF-1C3B-47A0-B73F-E80C418F63DC}" type="presOf" srcId="{D6B05774-6E50-4CEB-8595-BF8DA1B127C4}" destId="{004AAF93-F044-4282-85F4-75B6CFD1D876}" srcOrd="0" destOrd="0" presId="urn:microsoft.com/office/officeart/2005/8/layout/lProcess2"/>
    <dgm:cxn modelId="{7987A1F1-CD01-4B2E-9009-B8C8399A6F10}" type="presOf" srcId="{2CDF9F9B-6244-47D0-BE9A-14A1E6A0F3F6}" destId="{46C68048-7B5B-4510-BFAD-AE031AAF439E}" srcOrd="0" destOrd="0" presId="urn:microsoft.com/office/officeart/2005/8/layout/lProcess2"/>
    <dgm:cxn modelId="{366D3AFE-F810-4EA0-82FE-473D2C647F8A}" type="presOf" srcId="{30AFA7CD-5723-4A66-9C05-304322B3D9FF}" destId="{B47B8E4D-2C9F-4D34-AA37-603476497480}" srcOrd="1" destOrd="0" presId="urn:microsoft.com/office/officeart/2005/8/layout/lProcess2"/>
    <dgm:cxn modelId="{AB4904F9-3B4F-46D6-A4E6-458068C21FE6}" type="presParOf" srcId="{1BE69CEF-BE7B-44B8-96BB-402C009DA89C}" destId="{88C98FB1-3A59-4D27-A267-BF2EA528A6ED}" srcOrd="0" destOrd="0" presId="urn:microsoft.com/office/officeart/2005/8/layout/lProcess2"/>
    <dgm:cxn modelId="{DF2F5C9A-A208-42FA-B8AA-A804D09B026A}" type="presParOf" srcId="{88C98FB1-3A59-4D27-A267-BF2EA528A6ED}" destId="{AD1DF6FB-6EF0-4CCF-B476-09339D846355}" srcOrd="0" destOrd="0" presId="urn:microsoft.com/office/officeart/2005/8/layout/lProcess2"/>
    <dgm:cxn modelId="{DD0D4F24-F1A1-4682-91C8-51D80DA87A7E}" type="presParOf" srcId="{88C98FB1-3A59-4D27-A267-BF2EA528A6ED}" destId="{B47B8E4D-2C9F-4D34-AA37-603476497480}" srcOrd="1" destOrd="0" presId="urn:microsoft.com/office/officeart/2005/8/layout/lProcess2"/>
    <dgm:cxn modelId="{48CB539F-38CA-4DCD-A8EB-DCF6D6281121}" type="presParOf" srcId="{88C98FB1-3A59-4D27-A267-BF2EA528A6ED}" destId="{A233D8D0-D88C-4593-83C8-D4189FD6F9B3}" srcOrd="2" destOrd="0" presId="urn:microsoft.com/office/officeart/2005/8/layout/lProcess2"/>
    <dgm:cxn modelId="{76CFDBC9-170B-4A86-8A1C-93CB400DB303}" type="presParOf" srcId="{A233D8D0-D88C-4593-83C8-D4189FD6F9B3}" destId="{271AD835-0FE8-4C4E-8DA0-018EB98E3DCE}" srcOrd="0" destOrd="0" presId="urn:microsoft.com/office/officeart/2005/8/layout/lProcess2"/>
    <dgm:cxn modelId="{954DFF51-D9AF-4622-96B2-27A5EB8D8160}" type="presParOf" srcId="{271AD835-0FE8-4C4E-8DA0-018EB98E3DCE}" destId="{F97732C3-6939-4E18-BA8E-2A2142A449EA}" srcOrd="0" destOrd="0" presId="urn:microsoft.com/office/officeart/2005/8/layout/lProcess2"/>
    <dgm:cxn modelId="{B07FFEAA-B383-40F7-92CF-7B46550682D4}" type="presParOf" srcId="{271AD835-0FE8-4C4E-8DA0-018EB98E3DCE}" destId="{2ABF833D-8821-47CD-91E8-65F7031D055F}" srcOrd="1" destOrd="0" presId="urn:microsoft.com/office/officeart/2005/8/layout/lProcess2"/>
    <dgm:cxn modelId="{2A0A7B54-9805-40EF-AF4D-9B8D9A0B4901}" type="presParOf" srcId="{271AD835-0FE8-4C4E-8DA0-018EB98E3DCE}" destId="{BDE8C03B-7478-4E69-9B2E-95027CE058FB}" srcOrd="2" destOrd="0" presId="urn:microsoft.com/office/officeart/2005/8/layout/lProcess2"/>
    <dgm:cxn modelId="{0F2DA8D5-9107-4B3D-9CC0-68619CD6FA75}" type="presParOf" srcId="{271AD835-0FE8-4C4E-8DA0-018EB98E3DCE}" destId="{6C337134-7034-4E03-BF31-8BB99CD4A43C}" srcOrd="3" destOrd="0" presId="urn:microsoft.com/office/officeart/2005/8/layout/lProcess2"/>
    <dgm:cxn modelId="{97985344-C7AF-4DE4-9620-E5BDF6F3ABB4}" type="presParOf" srcId="{271AD835-0FE8-4C4E-8DA0-018EB98E3DCE}" destId="{126F247A-0ACD-4A5C-93A9-8FC90B2E0C87}" srcOrd="4" destOrd="0" presId="urn:microsoft.com/office/officeart/2005/8/layout/lProcess2"/>
    <dgm:cxn modelId="{1C254574-DABA-4EC2-87A7-30D01AB35650}" type="presParOf" srcId="{271AD835-0FE8-4C4E-8DA0-018EB98E3DCE}" destId="{9CDBD1B9-2808-4FEB-880C-5FB3BFF550D3}" srcOrd="5" destOrd="0" presId="urn:microsoft.com/office/officeart/2005/8/layout/lProcess2"/>
    <dgm:cxn modelId="{F70C416B-68FB-4DFB-9082-126B9772CB67}" type="presParOf" srcId="{271AD835-0FE8-4C4E-8DA0-018EB98E3DCE}" destId="{9D3BA7B7-9C37-47EC-B4C8-72050F437AA4}" srcOrd="6" destOrd="0" presId="urn:microsoft.com/office/officeart/2005/8/layout/lProcess2"/>
    <dgm:cxn modelId="{7284FCE0-2D9C-43C6-9EFC-F3651FE54B14}" type="presParOf" srcId="{1BE69CEF-BE7B-44B8-96BB-402C009DA89C}" destId="{A5C4A07D-EA45-4058-8499-EFB4F87FD982}" srcOrd="1" destOrd="0" presId="urn:microsoft.com/office/officeart/2005/8/layout/lProcess2"/>
    <dgm:cxn modelId="{13D09ACB-63FE-4117-975B-6848710A54B6}" type="presParOf" srcId="{1BE69CEF-BE7B-44B8-96BB-402C009DA89C}" destId="{772678F6-85E9-4842-81C2-534DE62F227B}" srcOrd="2" destOrd="0" presId="urn:microsoft.com/office/officeart/2005/8/layout/lProcess2"/>
    <dgm:cxn modelId="{C351AEFB-CB3D-4743-A256-6BBB8E3012FD}" type="presParOf" srcId="{772678F6-85E9-4842-81C2-534DE62F227B}" destId="{46C68048-7B5B-4510-BFAD-AE031AAF439E}" srcOrd="0" destOrd="0" presId="urn:microsoft.com/office/officeart/2005/8/layout/lProcess2"/>
    <dgm:cxn modelId="{2EBAEB08-3839-4C1D-9BB6-3575903E7F22}" type="presParOf" srcId="{772678F6-85E9-4842-81C2-534DE62F227B}" destId="{AFD8E835-EB87-4D0A-8D3E-211CF3A6B6C5}" srcOrd="1" destOrd="0" presId="urn:microsoft.com/office/officeart/2005/8/layout/lProcess2"/>
    <dgm:cxn modelId="{D145BFFE-7FC2-4816-B674-653A5A5C54DE}" type="presParOf" srcId="{772678F6-85E9-4842-81C2-534DE62F227B}" destId="{BFE879C0-A9BB-4335-BB67-6941A20AA357}" srcOrd="2" destOrd="0" presId="urn:microsoft.com/office/officeart/2005/8/layout/lProcess2"/>
    <dgm:cxn modelId="{B3A31365-6DE8-4A35-AC1E-E5F3459BBAED}" type="presParOf" srcId="{BFE879C0-A9BB-4335-BB67-6941A20AA357}" destId="{BA1CC1D3-DBBC-4715-BD87-5FF049102D05}" srcOrd="0" destOrd="0" presId="urn:microsoft.com/office/officeart/2005/8/layout/lProcess2"/>
    <dgm:cxn modelId="{F2B3C8F0-5B84-47A4-8185-2971CD7944D8}" type="presParOf" srcId="{BA1CC1D3-DBBC-4715-BD87-5FF049102D05}" destId="{E960050D-725F-42C6-84DF-C63C35D374DC}" srcOrd="0" destOrd="0" presId="urn:microsoft.com/office/officeart/2005/8/layout/lProcess2"/>
    <dgm:cxn modelId="{B3C009D9-DDCA-4597-81F2-FF65B3A8F88E}" type="presParOf" srcId="{BA1CC1D3-DBBC-4715-BD87-5FF049102D05}" destId="{9F1227AC-C563-4B95-8EE8-A1430DB3CF2E}" srcOrd="1" destOrd="0" presId="urn:microsoft.com/office/officeart/2005/8/layout/lProcess2"/>
    <dgm:cxn modelId="{E5DC2557-EF8A-4D6A-992D-6AF7EA171536}" type="presParOf" srcId="{BA1CC1D3-DBBC-4715-BD87-5FF049102D05}" destId="{4C958631-AEB2-4A5B-90B5-BA369C1447A8}" srcOrd="2" destOrd="0" presId="urn:microsoft.com/office/officeart/2005/8/layout/lProcess2"/>
    <dgm:cxn modelId="{32421AEA-B21D-4B4C-A6E8-716F4093A6F9}" type="presParOf" srcId="{BA1CC1D3-DBBC-4715-BD87-5FF049102D05}" destId="{BE45212A-410F-431B-A7B2-6929AB7E2302}" srcOrd="3" destOrd="0" presId="urn:microsoft.com/office/officeart/2005/8/layout/lProcess2"/>
    <dgm:cxn modelId="{CA068607-5C90-4DD8-90FF-F7897CFE121C}" type="presParOf" srcId="{BA1CC1D3-DBBC-4715-BD87-5FF049102D05}" destId="{1A667F1F-FEC4-46E7-968C-32CF6A5C5282}" srcOrd="4" destOrd="0" presId="urn:microsoft.com/office/officeart/2005/8/layout/lProcess2"/>
    <dgm:cxn modelId="{C9E223D7-62FE-4EB8-B48A-230F5CA0312A}" type="presParOf" srcId="{1BE69CEF-BE7B-44B8-96BB-402C009DA89C}" destId="{A7A62CA6-50ED-4EB5-81FB-1E6EEA3412D7}" srcOrd="3" destOrd="0" presId="urn:microsoft.com/office/officeart/2005/8/layout/lProcess2"/>
    <dgm:cxn modelId="{C7697F80-3BFD-4FB2-BC90-C69528977F41}" type="presParOf" srcId="{1BE69CEF-BE7B-44B8-96BB-402C009DA89C}" destId="{44B3442A-0314-4114-9861-C5C86BD13C27}" srcOrd="4" destOrd="0" presId="urn:microsoft.com/office/officeart/2005/8/layout/lProcess2"/>
    <dgm:cxn modelId="{73B007DA-2C49-4DAF-946A-DBD09829FD27}" type="presParOf" srcId="{44B3442A-0314-4114-9861-C5C86BD13C27}" destId="{6EF55CBC-91C1-4854-A750-AB3D87475B9D}" srcOrd="0" destOrd="0" presId="urn:microsoft.com/office/officeart/2005/8/layout/lProcess2"/>
    <dgm:cxn modelId="{E52F9AB1-9139-43D0-ACE6-BC23ACEA6336}" type="presParOf" srcId="{44B3442A-0314-4114-9861-C5C86BD13C27}" destId="{27DD0B38-D4D2-4BF3-8512-A01871F5FC85}" srcOrd="1" destOrd="0" presId="urn:microsoft.com/office/officeart/2005/8/layout/lProcess2"/>
    <dgm:cxn modelId="{570078A1-4900-48E4-AEE3-408C35F50B97}" type="presParOf" srcId="{44B3442A-0314-4114-9861-C5C86BD13C27}" destId="{34BD99FF-6DE9-4C6D-8FE4-4657152DA966}" srcOrd="2" destOrd="0" presId="urn:microsoft.com/office/officeart/2005/8/layout/lProcess2"/>
    <dgm:cxn modelId="{E6B97D6B-CED4-4D19-8AD7-9FEACBBC92C3}" type="presParOf" srcId="{34BD99FF-6DE9-4C6D-8FE4-4657152DA966}" destId="{F1C0ADEC-CF12-4043-9FB0-C0890074BCA1}" srcOrd="0" destOrd="0" presId="urn:microsoft.com/office/officeart/2005/8/layout/lProcess2"/>
    <dgm:cxn modelId="{C447E1B5-E5E2-43F9-8CB9-1C6C139D4B2B}" type="presParOf" srcId="{F1C0ADEC-CF12-4043-9FB0-C0890074BCA1}" destId="{7AB431E4-0D41-493B-A412-B256FEDECBF2}" srcOrd="0" destOrd="0" presId="urn:microsoft.com/office/officeart/2005/8/layout/lProcess2"/>
    <dgm:cxn modelId="{0CD7F78A-C996-4B05-9CE4-DB111A8854C6}" type="presParOf" srcId="{F1C0ADEC-CF12-4043-9FB0-C0890074BCA1}" destId="{0897A0D5-7859-48E8-A268-4A036AA02B43}" srcOrd="1" destOrd="0" presId="urn:microsoft.com/office/officeart/2005/8/layout/lProcess2"/>
    <dgm:cxn modelId="{7F21FF22-4DEA-41D8-9513-08AD633A7779}" type="presParOf" srcId="{F1C0ADEC-CF12-4043-9FB0-C0890074BCA1}" destId="{557622D0-CEF3-48B5-939F-C6C78CF8B259}" srcOrd="2" destOrd="0" presId="urn:microsoft.com/office/officeart/2005/8/layout/lProcess2"/>
    <dgm:cxn modelId="{BACA00DE-D2C4-4D0E-9C68-70578AF73C89}" type="presParOf" srcId="{F1C0ADEC-CF12-4043-9FB0-C0890074BCA1}" destId="{33897839-2DF8-4217-951E-E19EE7462A3B}" srcOrd="3" destOrd="0" presId="urn:microsoft.com/office/officeart/2005/8/layout/lProcess2"/>
    <dgm:cxn modelId="{CB19D25D-59AE-4A5E-95A2-9B98E1D4D153}" type="presParOf" srcId="{F1C0ADEC-CF12-4043-9FB0-C0890074BCA1}" destId="{004AAF93-F044-4282-85F4-75B6CFD1D876}" srcOrd="4" destOrd="0" presId="urn:microsoft.com/office/officeart/2005/8/layout/lProcess2"/>
    <dgm:cxn modelId="{B1797049-8647-495E-A4D2-B09FFEB86A0F}" type="presParOf" srcId="{1BE69CEF-BE7B-44B8-96BB-402C009DA89C}" destId="{73FB185B-9609-4977-8206-9677C9E132B1}" srcOrd="5" destOrd="0" presId="urn:microsoft.com/office/officeart/2005/8/layout/lProcess2"/>
    <dgm:cxn modelId="{80FA261A-D097-4CB3-8164-A953630C79DF}" type="presParOf" srcId="{1BE69CEF-BE7B-44B8-96BB-402C009DA89C}" destId="{79DE4A48-3AC7-4A93-AAF6-007895962593}" srcOrd="6" destOrd="0" presId="urn:microsoft.com/office/officeart/2005/8/layout/lProcess2"/>
    <dgm:cxn modelId="{B20AC28E-5DB1-4A77-BD82-71EA47E15ABE}" type="presParOf" srcId="{79DE4A48-3AC7-4A93-AAF6-007895962593}" destId="{1615AA29-012B-44F6-8F56-B756E4CD4D63}" srcOrd="0" destOrd="0" presId="urn:microsoft.com/office/officeart/2005/8/layout/lProcess2"/>
    <dgm:cxn modelId="{CA1D39D7-B932-42D0-AB72-3C73CCD4F5B4}" type="presParOf" srcId="{79DE4A48-3AC7-4A93-AAF6-007895962593}" destId="{DF432275-8225-46AF-BA26-8B16B2EEA9E8}" srcOrd="1" destOrd="0" presId="urn:microsoft.com/office/officeart/2005/8/layout/lProcess2"/>
    <dgm:cxn modelId="{097F745B-3EF8-4795-82CB-D42D69A8B659}" type="presParOf" srcId="{79DE4A48-3AC7-4A93-AAF6-007895962593}" destId="{1F63A1CE-201B-4588-8E66-2300C48682F0}" srcOrd="2" destOrd="0" presId="urn:microsoft.com/office/officeart/2005/8/layout/lProcess2"/>
    <dgm:cxn modelId="{7DAB247A-8584-4E91-B207-B6750E6D16A8}" type="presParOf" srcId="{1F63A1CE-201B-4588-8E66-2300C48682F0}" destId="{478816F1-AD77-4767-9380-B679BBC16169}" srcOrd="0" destOrd="0" presId="urn:microsoft.com/office/officeart/2005/8/layout/lProcess2"/>
    <dgm:cxn modelId="{CF7D3ED3-E054-4A8A-9577-33E654482FB2}" type="presParOf" srcId="{478816F1-AD77-4767-9380-B679BBC16169}" destId="{FF54338D-05B0-4EBE-B71A-0049BAA245B1}" srcOrd="0" destOrd="0" presId="urn:microsoft.com/office/officeart/2005/8/layout/lProcess2"/>
    <dgm:cxn modelId="{91F25FA8-2793-4C71-9283-C129E2F91294}" type="presParOf" srcId="{478816F1-AD77-4767-9380-B679BBC16169}" destId="{2B4D6A4B-0A86-4AA1-8D7A-EF89F2C4ED3E}" srcOrd="1" destOrd="0" presId="urn:microsoft.com/office/officeart/2005/8/layout/lProcess2"/>
    <dgm:cxn modelId="{B0E60BD4-DFA8-4A79-A9EB-B115F5291962}" type="presParOf" srcId="{478816F1-AD77-4767-9380-B679BBC16169}" destId="{4DF7A39F-D904-43AC-A6C3-E9A232E7EA2E}" srcOrd="2" destOrd="0" presId="urn:microsoft.com/office/officeart/2005/8/layout/lProcess2"/>
    <dgm:cxn modelId="{1B1B27A5-F0B2-4E9F-99AD-98728F92FC72}" type="presParOf" srcId="{478816F1-AD77-4767-9380-B679BBC16169}" destId="{F89D173E-07A9-46A3-BEE7-6C0F835F6466}" srcOrd="3" destOrd="0" presId="urn:microsoft.com/office/officeart/2005/8/layout/lProcess2"/>
    <dgm:cxn modelId="{731D7A78-AD17-4410-86F3-57CA5CB60316}" type="presParOf" srcId="{478816F1-AD77-4767-9380-B679BBC16169}" destId="{9043B044-452B-472C-8471-EF8B17870B39}" srcOrd="4" destOrd="0" presId="urn:microsoft.com/office/officeart/2005/8/layout/lProcess2"/>
    <dgm:cxn modelId="{840B01D3-FBF4-4448-978F-0DED023EE3E9}" type="presParOf" srcId="{478816F1-AD77-4767-9380-B679BBC16169}" destId="{AE9D1356-6BF5-4668-A7F4-8DB4F9E0D15B}" srcOrd="5" destOrd="0" presId="urn:microsoft.com/office/officeart/2005/8/layout/lProcess2"/>
    <dgm:cxn modelId="{21D202CC-4491-45EB-A8AF-914973F35AFF}" type="presParOf" srcId="{478816F1-AD77-4767-9380-B679BBC16169}" destId="{5A33EB7D-C76F-4B8D-9178-7631D124E640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659E460-BB5B-4039-86A9-BE4FC8738B5F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D1F674A9-147E-46CE-ABC2-F043E55F01A4}">
      <dgm:prSet/>
      <dgm:spPr/>
      <dgm:t>
        <a:bodyPr/>
        <a:lstStyle/>
        <a:p>
          <a:r>
            <a:rPr lang="nl-BE" dirty="0"/>
            <a:t>Proloog (1:1-18) </a:t>
          </a:r>
        </a:p>
      </dgm:t>
    </dgm:pt>
    <dgm:pt modelId="{1370723A-76DD-441C-9D73-3799AA9E0400}" type="parTrans" cxnId="{087EA324-589C-4A8B-BF4E-83FD2BC000D3}">
      <dgm:prSet/>
      <dgm:spPr/>
      <dgm:t>
        <a:bodyPr/>
        <a:lstStyle/>
        <a:p>
          <a:endParaRPr lang="nl-BE"/>
        </a:p>
      </dgm:t>
    </dgm:pt>
    <dgm:pt modelId="{1EE5C552-A5A2-43BE-9142-7866A8073FB7}" type="sibTrans" cxnId="{087EA324-589C-4A8B-BF4E-83FD2BC000D3}">
      <dgm:prSet/>
      <dgm:spPr/>
      <dgm:t>
        <a:bodyPr/>
        <a:lstStyle/>
        <a:p>
          <a:endParaRPr lang="nl-BE"/>
        </a:p>
      </dgm:t>
    </dgm:pt>
    <dgm:pt modelId="{509E16FD-2C77-4AE4-AF67-5CFEB6C3782B}">
      <dgm:prSet/>
      <dgm:spPr/>
      <dgm:t>
        <a:bodyPr/>
        <a:lstStyle/>
        <a:p>
          <a:r>
            <a:rPr lang="nl-BE" dirty="0"/>
            <a:t>In het begin was het Woord (1:1-18)</a:t>
          </a:r>
        </a:p>
      </dgm:t>
    </dgm:pt>
    <dgm:pt modelId="{67A23EEB-C581-46BE-9C58-99C18B8758D2}" type="parTrans" cxnId="{F4CD3CCA-63BB-4844-9D14-3470E80F48FA}">
      <dgm:prSet/>
      <dgm:spPr/>
      <dgm:t>
        <a:bodyPr/>
        <a:lstStyle/>
        <a:p>
          <a:endParaRPr lang="nl-BE"/>
        </a:p>
      </dgm:t>
    </dgm:pt>
    <dgm:pt modelId="{85C0A5B8-D134-4C77-98EC-A410F3F4E816}" type="sibTrans" cxnId="{F4CD3CCA-63BB-4844-9D14-3470E80F48FA}">
      <dgm:prSet/>
      <dgm:spPr/>
      <dgm:t>
        <a:bodyPr/>
        <a:lstStyle/>
        <a:p>
          <a:endParaRPr lang="nl-BE"/>
        </a:p>
      </dgm:t>
    </dgm:pt>
    <dgm:pt modelId="{7B84BB92-577C-4D99-8283-E6E7E5700E5A}">
      <dgm:prSet/>
      <dgm:spPr/>
      <dgm:t>
        <a:bodyPr/>
        <a:lstStyle/>
        <a:p>
          <a:r>
            <a:rPr lang="nl-BE" dirty="0"/>
            <a:t>Testimonium: vier dagen (1:19-52) </a:t>
          </a:r>
        </a:p>
      </dgm:t>
    </dgm:pt>
    <dgm:pt modelId="{FC3FEF21-CC74-44BF-9F29-A4A0342FAC3A}" type="parTrans" cxnId="{F5837D69-CCFC-46EB-9AAA-6220BDD15CB5}">
      <dgm:prSet/>
      <dgm:spPr/>
      <dgm:t>
        <a:bodyPr/>
        <a:lstStyle/>
        <a:p>
          <a:endParaRPr lang="nl-BE"/>
        </a:p>
      </dgm:t>
    </dgm:pt>
    <dgm:pt modelId="{40E874C3-9DFF-47DD-B72F-30BB4166A1EE}" type="sibTrans" cxnId="{F5837D69-CCFC-46EB-9AAA-6220BDD15CB5}">
      <dgm:prSet/>
      <dgm:spPr/>
      <dgm:t>
        <a:bodyPr/>
        <a:lstStyle/>
        <a:p>
          <a:endParaRPr lang="nl-BE"/>
        </a:p>
      </dgm:t>
    </dgm:pt>
    <dgm:pt modelId="{5285B91E-EDF6-4C62-87DA-3192ACAE229D}">
      <dgm:prSet/>
      <dgm:spPr/>
      <dgm:t>
        <a:bodyPr/>
        <a:lstStyle/>
        <a:p>
          <a:r>
            <a:rPr lang="nl-BE" dirty="0"/>
            <a:t>Dag 1: De Doper wijst op het Lam (1:19-28). </a:t>
          </a:r>
        </a:p>
      </dgm:t>
    </dgm:pt>
    <dgm:pt modelId="{A738B142-9C32-4A53-9AB3-B5A9C880EC2D}" type="parTrans" cxnId="{9BA63895-4866-4ADA-8BBF-446902C85E17}">
      <dgm:prSet/>
      <dgm:spPr/>
      <dgm:t>
        <a:bodyPr/>
        <a:lstStyle/>
        <a:p>
          <a:endParaRPr lang="nl-BE"/>
        </a:p>
      </dgm:t>
    </dgm:pt>
    <dgm:pt modelId="{A49968B5-04C0-464B-839F-F00750C73490}" type="sibTrans" cxnId="{9BA63895-4866-4ADA-8BBF-446902C85E17}">
      <dgm:prSet/>
      <dgm:spPr/>
      <dgm:t>
        <a:bodyPr/>
        <a:lstStyle/>
        <a:p>
          <a:endParaRPr lang="nl-BE"/>
        </a:p>
      </dgm:t>
    </dgm:pt>
    <dgm:pt modelId="{AD5D785C-2822-4FBA-B052-FDB5DB598ED5}">
      <dgm:prSet/>
      <dgm:spPr/>
      <dgm:t>
        <a:bodyPr/>
        <a:lstStyle/>
        <a:p>
          <a:r>
            <a:rPr lang="nl-BE" dirty="0"/>
            <a:t>Dag 2: De Geest wijst de Zoon (1:29-34). </a:t>
          </a:r>
        </a:p>
      </dgm:t>
    </dgm:pt>
    <dgm:pt modelId="{38F1D219-7C7A-48CA-91C3-0EA5F495A978}" type="parTrans" cxnId="{4DA80DB8-E653-4127-A528-E646C495B101}">
      <dgm:prSet/>
      <dgm:spPr/>
      <dgm:t>
        <a:bodyPr/>
        <a:lstStyle/>
        <a:p>
          <a:endParaRPr lang="nl-BE"/>
        </a:p>
      </dgm:t>
    </dgm:pt>
    <dgm:pt modelId="{B2F36081-2F5F-4010-9967-ED770CCA7721}" type="sibTrans" cxnId="{4DA80DB8-E653-4127-A528-E646C495B101}">
      <dgm:prSet/>
      <dgm:spPr/>
      <dgm:t>
        <a:bodyPr/>
        <a:lstStyle/>
        <a:p>
          <a:endParaRPr lang="nl-BE"/>
        </a:p>
      </dgm:t>
    </dgm:pt>
    <dgm:pt modelId="{81FE1B08-0298-4ACF-8AAD-0341EC9CA7EA}">
      <dgm:prSet/>
      <dgm:spPr/>
      <dgm:t>
        <a:bodyPr/>
        <a:lstStyle/>
        <a:p>
          <a:r>
            <a:rPr lang="nl-BE" dirty="0"/>
            <a:t>Dag 3: De Rabbi volgen (genadetijd, 1:35-42). </a:t>
          </a:r>
        </a:p>
      </dgm:t>
    </dgm:pt>
    <dgm:pt modelId="{9120D40B-E2AC-4790-95ED-F0AE6528BD5A}" type="parTrans" cxnId="{64FD72C8-28C2-4020-AE2B-4788C46A5849}">
      <dgm:prSet/>
      <dgm:spPr/>
      <dgm:t>
        <a:bodyPr/>
        <a:lstStyle/>
        <a:p>
          <a:endParaRPr lang="nl-BE"/>
        </a:p>
      </dgm:t>
    </dgm:pt>
    <dgm:pt modelId="{454E1593-8A31-4C7E-BF87-B9533D549980}" type="sibTrans" cxnId="{64FD72C8-28C2-4020-AE2B-4788C46A5849}">
      <dgm:prSet/>
      <dgm:spPr/>
      <dgm:t>
        <a:bodyPr/>
        <a:lstStyle/>
        <a:p>
          <a:endParaRPr lang="nl-BE"/>
        </a:p>
      </dgm:t>
    </dgm:pt>
    <dgm:pt modelId="{FC068D2A-05C0-44BE-B1A0-C610667E19CD}">
      <dgm:prSet/>
      <dgm:spPr/>
      <dgm:t>
        <a:bodyPr/>
        <a:lstStyle/>
        <a:p>
          <a:r>
            <a:rPr lang="nl-BE" dirty="0"/>
            <a:t>Dag 4: Een Israëliet ziet de Koning (herstel, 1:44-52). </a:t>
          </a:r>
        </a:p>
      </dgm:t>
    </dgm:pt>
    <dgm:pt modelId="{A04CD194-EBD2-4B55-B3CE-55F573D6AA2B}" type="parTrans" cxnId="{9BDD68AD-B582-4F5E-84C1-11431F57A80E}">
      <dgm:prSet/>
      <dgm:spPr/>
      <dgm:t>
        <a:bodyPr/>
        <a:lstStyle/>
        <a:p>
          <a:endParaRPr lang="nl-BE"/>
        </a:p>
      </dgm:t>
    </dgm:pt>
    <dgm:pt modelId="{C264BCDA-CE31-4F23-936D-65BC5E58FEDE}" type="sibTrans" cxnId="{9BDD68AD-B582-4F5E-84C1-11431F57A80E}">
      <dgm:prSet/>
      <dgm:spPr/>
      <dgm:t>
        <a:bodyPr/>
        <a:lstStyle/>
        <a:p>
          <a:endParaRPr lang="nl-BE"/>
        </a:p>
      </dgm:t>
    </dgm:pt>
    <dgm:pt modelId="{33C72221-EA58-414F-873E-7644A4A232DD}">
      <dgm:prSet/>
      <dgm:spPr/>
      <dgm:t>
        <a:bodyPr/>
        <a:lstStyle/>
        <a:p>
          <a:r>
            <a:rPr lang="nl-BE" dirty="0"/>
            <a:t>(Dag 7: Bruiloft</a:t>
          </a:r>
          <a:r>
            <a:rPr lang="nl-BE"/>
            <a:t>, [</a:t>
          </a:r>
          <a:r>
            <a:rPr lang="nl-BE" dirty="0"/>
            <a:t>koninkrijk, 2:1-11]). </a:t>
          </a:r>
        </a:p>
      </dgm:t>
    </dgm:pt>
    <dgm:pt modelId="{A9A51CBD-E51A-40D4-8EAB-A83A23E282DB}" type="parTrans" cxnId="{25B1DF59-80B9-43F2-9464-A75C5FCEDC4D}">
      <dgm:prSet/>
      <dgm:spPr/>
      <dgm:t>
        <a:bodyPr/>
        <a:lstStyle/>
        <a:p>
          <a:endParaRPr lang="nl-BE"/>
        </a:p>
      </dgm:t>
    </dgm:pt>
    <dgm:pt modelId="{8305F878-A471-454A-A1B2-615CDCF4CD55}" type="sibTrans" cxnId="{25B1DF59-80B9-43F2-9464-A75C5FCEDC4D}">
      <dgm:prSet/>
      <dgm:spPr/>
      <dgm:t>
        <a:bodyPr/>
        <a:lstStyle/>
        <a:p>
          <a:endParaRPr lang="nl-BE"/>
        </a:p>
      </dgm:t>
    </dgm:pt>
    <dgm:pt modelId="{47E74BB5-E2C0-4F85-BBEE-DBF5B33CED09}">
      <dgm:prSet/>
      <dgm:spPr/>
      <dgm:t>
        <a:bodyPr/>
        <a:lstStyle/>
        <a:p>
          <a:r>
            <a:rPr lang="nl-BE" dirty="0" err="1"/>
            <a:t>Kana</a:t>
          </a:r>
          <a:r>
            <a:rPr lang="nl-BE" dirty="0"/>
            <a:t>-Cyclus (2:1-4:54) </a:t>
          </a:r>
        </a:p>
      </dgm:t>
    </dgm:pt>
    <dgm:pt modelId="{340BC175-82C7-4D2E-9976-583DB146D1B9}" type="parTrans" cxnId="{CD78F0CE-5556-4298-9C60-3B20C7BC97D1}">
      <dgm:prSet/>
      <dgm:spPr/>
      <dgm:t>
        <a:bodyPr/>
        <a:lstStyle/>
        <a:p>
          <a:endParaRPr lang="nl-BE"/>
        </a:p>
      </dgm:t>
    </dgm:pt>
    <dgm:pt modelId="{327C4C5E-8378-4B8E-BB72-25CC19BAF9A3}" type="sibTrans" cxnId="{CD78F0CE-5556-4298-9C60-3B20C7BC97D1}">
      <dgm:prSet/>
      <dgm:spPr/>
      <dgm:t>
        <a:bodyPr/>
        <a:lstStyle/>
        <a:p>
          <a:endParaRPr lang="nl-BE"/>
        </a:p>
      </dgm:t>
    </dgm:pt>
    <dgm:pt modelId="{12666561-6EEC-4D1F-8D7F-3171407D05AE}">
      <dgm:prSet/>
      <dgm:spPr/>
      <dgm:t>
        <a:bodyPr/>
        <a:lstStyle/>
        <a:p>
          <a:r>
            <a:rPr lang="nl-BE" dirty="0"/>
            <a:t>Bruiloft in </a:t>
          </a:r>
          <a:r>
            <a:rPr lang="nl-BE" dirty="0" err="1"/>
            <a:t>Kana</a:t>
          </a:r>
          <a:br>
            <a:rPr lang="nl-BE" dirty="0"/>
          </a:br>
          <a:r>
            <a:rPr lang="nl-BE" dirty="0"/>
            <a:t>(2:1-12) </a:t>
          </a:r>
        </a:p>
      </dgm:t>
    </dgm:pt>
    <dgm:pt modelId="{71A105F2-B9B5-468A-AF97-36B1DA4DBC1F}" type="parTrans" cxnId="{8671074D-7D55-44BD-83ED-E308FF9802D4}">
      <dgm:prSet/>
      <dgm:spPr/>
      <dgm:t>
        <a:bodyPr/>
        <a:lstStyle/>
        <a:p>
          <a:endParaRPr lang="nl-BE"/>
        </a:p>
      </dgm:t>
    </dgm:pt>
    <dgm:pt modelId="{D0631364-6EAF-4729-AB67-05707F1E5AA5}" type="sibTrans" cxnId="{8671074D-7D55-44BD-83ED-E308FF9802D4}">
      <dgm:prSet/>
      <dgm:spPr/>
      <dgm:t>
        <a:bodyPr/>
        <a:lstStyle/>
        <a:p>
          <a:endParaRPr lang="nl-BE"/>
        </a:p>
      </dgm:t>
    </dgm:pt>
    <dgm:pt modelId="{E23C6CA8-523D-4EE4-B9A4-936324919492}">
      <dgm:prSet/>
      <dgm:spPr/>
      <dgm:t>
        <a:bodyPr/>
        <a:lstStyle/>
        <a:p>
          <a:r>
            <a:rPr lang="nl-BE" dirty="0"/>
            <a:t>Tempelreiniging in Jeruzalem</a:t>
          </a:r>
          <a:br>
            <a:rPr lang="nl-BE" dirty="0"/>
          </a:br>
          <a:r>
            <a:rPr lang="nl-BE" dirty="0"/>
            <a:t>(2:13-25)</a:t>
          </a:r>
        </a:p>
      </dgm:t>
    </dgm:pt>
    <dgm:pt modelId="{EAE49094-1080-49E2-9085-733D374C3684}" type="parTrans" cxnId="{4C48A031-2A46-416F-95EC-42F35994F19A}">
      <dgm:prSet/>
      <dgm:spPr/>
      <dgm:t>
        <a:bodyPr/>
        <a:lstStyle/>
        <a:p>
          <a:endParaRPr lang="nl-BE"/>
        </a:p>
      </dgm:t>
    </dgm:pt>
    <dgm:pt modelId="{C0D20459-1944-42AE-A068-6F4515E7481B}" type="sibTrans" cxnId="{4C48A031-2A46-416F-95EC-42F35994F19A}">
      <dgm:prSet/>
      <dgm:spPr/>
      <dgm:t>
        <a:bodyPr/>
        <a:lstStyle/>
        <a:p>
          <a:endParaRPr lang="nl-BE"/>
        </a:p>
      </dgm:t>
    </dgm:pt>
    <dgm:pt modelId="{88929192-5956-481A-9E31-DF0E726199AF}">
      <dgm:prSet/>
      <dgm:spPr/>
      <dgm:t>
        <a:bodyPr/>
        <a:lstStyle/>
        <a:p>
          <a:r>
            <a:rPr lang="nl-BE" dirty="0"/>
            <a:t>Nachtgesprek met Nicodemus</a:t>
          </a:r>
          <a:br>
            <a:rPr lang="nl-BE" dirty="0"/>
          </a:br>
          <a:r>
            <a:rPr lang="nl-BE" dirty="0"/>
            <a:t>(3:1-36)</a:t>
          </a:r>
        </a:p>
      </dgm:t>
    </dgm:pt>
    <dgm:pt modelId="{1D4F6485-0C6A-4D10-A837-FD3849BE1F6D}" type="parTrans" cxnId="{6F6C5277-BDFC-4BF7-9EBA-AC37D81DAEA3}">
      <dgm:prSet/>
      <dgm:spPr/>
      <dgm:t>
        <a:bodyPr/>
        <a:lstStyle/>
        <a:p>
          <a:endParaRPr lang="nl-BE"/>
        </a:p>
      </dgm:t>
    </dgm:pt>
    <dgm:pt modelId="{1F235412-6DA4-4496-AAD6-E534555CFA30}" type="sibTrans" cxnId="{6F6C5277-BDFC-4BF7-9EBA-AC37D81DAEA3}">
      <dgm:prSet/>
      <dgm:spPr/>
      <dgm:t>
        <a:bodyPr/>
        <a:lstStyle/>
        <a:p>
          <a:endParaRPr lang="nl-BE"/>
        </a:p>
      </dgm:t>
    </dgm:pt>
    <dgm:pt modelId="{901C9F31-C186-409A-BAFA-3BE08ADDB8AE}">
      <dgm:prSet/>
      <dgm:spPr/>
      <dgm:t>
        <a:bodyPr/>
        <a:lstStyle/>
        <a:p>
          <a:r>
            <a:rPr lang="nl-BE" dirty="0"/>
            <a:t>Gesprek met Samaritaanse</a:t>
          </a:r>
          <a:br>
            <a:rPr lang="nl-BE" dirty="0"/>
          </a:br>
          <a:r>
            <a:rPr lang="nl-BE" dirty="0"/>
            <a:t>(4:1-42)</a:t>
          </a:r>
        </a:p>
      </dgm:t>
    </dgm:pt>
    <dgm:pt modelId="{FC80762C-1451-4B6A-BB97-BA46F3890953}" type="parTrans" cxnId="{2BB65D2F-2426-4AA3-8748-62B9F01D3B64}">
      <dgm:prSet/>
      <dgm:spPr/>
      <dgm:t>
        <a:bodyPr/>
        <a:lstStyle/>
        <a:p>
          <a:endParaRPr lang="nl-BE"/>
        </a:p>
      </dgm:t>
    </dgm:pt>
    <dgm:pt modelId="{E736BEC7-0818-493B-B520-668AD1B7253B}" type="sibTrans" cxnId="{2BB65D2F-2426-4AA3-8748-62B9F01D3B64}">
      <dgm:prSet/>
      <dgm:spPr/>
      <dgm:t>
        <a:bodyPr/>
        <a:lstStyle/>
        <a:p>
          <a:endParaRPr lang="nl-BE"/>
        </a:p>
      </dgm:t>
    </dgm:pt>
    <dgm:pt modelId="{845F50EC-6DCA-4EC6-972F-3C4000920D01}">
      <dgm:prSet/>
      <dgm:spPr/>
      <dgm:t>
        <a:bodyPr/>
        <a:lstStyle/>
        <a:p>
          <a:r>
            <a:rPr lang="nl-BE" dirty="0"/>
            <a:t>Afwijzing in Jeruzalem (4:43-45)</a:t>
          </a:r>
        </a:p>
      </dgm:t>
    </dgm:pt>
    <dgm:pt modelId="{15D6F56D-9942-4BB1-9638-0C2F6E6C779D}" type="parTrans" cxnId="{C8FB736C-F2D1-4428-909E-3D1F9E2FEF4A}">
      <dgm:prSet/>
      <dgm:spPr/>
      <dgm:t>
        <a:bodyPr/>
        <a:lstStyle/>
        <a:p>
          <a:endParaRPr lang="nl-BE"/>
        </a:p>
      </dgm:t>
    </dgm:pt>
    <dgm:pt modelId="{349E3CEB-0340-422C-8C30-E6C89EBF804D}" type="sibTrans" cxnId="{C8FB736C-F2D1-4428-909E-3D1F9E2FEF4A}">
      <dgm:prSet/>
      <dgm:spPr/>
      <dgm:t>
        <a:bodyPr/>
        <a:lstStyle/>
        <a:p>
          <a:endParaRPr lang="nl-BE"/>
        </a:p>
      </dgm:t>
    </dgm:pt>
    <dgm:pt modelId="{8EDA0A87-17F1-4CE1-BFC8-4C581BB3EFEA}">
      <dgm:prSet/>
      <dgm:spPr/>
      <dgm:t>
        <a:bodyPr/>
        <a:lstStyle/>
        <a:p>
          <a:r>
            <a:rPr lang="nl-BE" dirty="0"/>
            <a:t>Genezing in </a:t>
          </a:r>
          <a:r>
            <a:rPr lang="nl-BE" dirty="0" err="1"/>
            <a:t>Kana</a:t>
          </a:r>
          <a:br>
            <a:rPr lang="nl-BE" dirty="0"/>
          </a:br>
          <a:r>
            <a:rPr lang="nl-BE" dirty="0"/>
            <a:t>(4:46-54)</a:t>
          </a:r>
        </a:p>
      </dgm:t>
    </dgm:pt>
    <dgm:pt modelId="{C847A566-DD09-44E7-A086-2143257C1C65}" type="parTrans" cxnId="{79928213-0698-4C42-8516-D472BAA0CB47}">
      <dgm:prSet/>
      <dgm:spPr/>
      <dgm:t>
        <a:bodyPr/>
        <a:lstStyle/>
        <a:p>
          <a:endParaRPr lang="nl-BE"/>
        </a:p>
      </dgm:t>
    </dgm:pt>
    <dgm:pt modelId="{064E6BC9-FE70-404D-8848-3CB43F29522E}" type="sibTrans" cxnId="{79928213-0698-4C42-8516-D472BAA0CB47}">
      <dgm:prSet/>
      <dgm:spPr/>
      <dgm:t>
        <a:bodyPr/>
        <a:lstStyle/>
        <a:p>
          <a:endParaRPr lang="nl-BE"/>
        </a:p>
      </dgm:t>
    </dgm:pt>
    <dgm:pt modelId="{49237B2B-3DD5-4615-B69F-D78170417DF4}">
      <dgm:prSet/>
      <dgm:spPr/>
      <dgm:t>
        <a:bodyPr/>
        <a:lstStyle/>
        <a:p>
          <a:r>
            <a:rPr lang="nl-BE" dirty="0"/>
            <a:t>Feest-Cyclus (5:1-10:42) </a:t>
          </a:r>
        </a:p>
      </dgm:t>
    </dgm:pt>
    <dgm:pt modelId="{6C1D71A8-F932-476E-9E01-039449D3CEFF}" type="parTrans" cxnId="{6F869657-231D-4FED-A3D1-B44165D4C6CE}">
      <dgm:prSet/>
      <dgm:spPr/>
      <dgm:t>
        <a:bodyPr/>
        <a:lstStyle/>
        <a:p>
          <a:endParaRPr lang="nl-BE"/>
        </a:p>
      </dgm:t>
    </dgm:pt>
    <dgm:pt modelId="{E4AD6DF4-8A2C-4C8D-B724-A47A390BEE3C}" type="sibTrans" cxnId="{6F869657-231D-4FED-A3D1-B44165D4C6CE}">
      <dgm:prSet/>
      <dgm:spPr/>
      <dgm:t>
        <a:bodyPr/>
        <a:lstStyle/>
        <a:p>
          <a:endParaRPr lang="nl-BE"/>
        </a:p>
      </dgm:t>
    </dgm:pt>
    <dgm:pt modelId="{7B08BC85-D9CF-4D16-AEAA-34357A37CA5C}">
      <dgm:prSet/>
      <dgm:spPr/>
      <dgm:t>
        <a:bodyPr/>
        <a:lstStyle/>
        <a:p>
          <a:r>
            <a:rPr lang="nl-BE" dirty="0"/>
            <a:t>Purim: Jezus geneest in Bethesda</a:t>
          </a:r>
          <a:br>
            <a:rPr lang="nl-BE" dirty="0"/>
          </a:br>
          <a:r>
            <a:rPr lang="nl-BE" dirty="0"/>
            <a:t>(5:1-47)</a:t>
          </a:r>
        </a:p>
      </dgm:t>
    </dgm:pt>
    <dgm:pt modelId="{EB308483-A87C-481D-839F-147D6D225702}" type="parTrans" cxnId="{747B9E2B-622F-457D-9257-849848AFD962}">
      <dgm:prSet/>
      <dgm:spPr/>
      <dgm:t>
        <a:bodyPr/>
        <a:lstStyle/>
        <a:p>
          <a:endParaRPr lang="nl-BE"/>
        </a:p>
      </dgm:t>
    </dgm:pt>
    <dgm:pt modelId="{BB381087-6368-4792-A3B6-324343CE10C3}" type="sibTrans" cxnId="{747B9E2B-622F-457D-9257-849848AFD962}">
      <dgm:prSet/>
      <dgm:spPr/>
      <dgm:t>
        <a:bodyPr/>
        <a:lstStyle/>
        <a:p>
          <a:endParaRPr lang="nl-BE"/>
        </a:p>
      </dgm:t>
    </dgm:pt>
    <dgm:pt modelId="{AB37E5B1-0AE9-4663-B682-F48A0E1B0791}">
      <dgm:prSet/>
      <dgm:spPr/>
      <dgm:t>
        <a:bodyPr/>
        <a:lstStyle/>
        <a:p>
          <a:r>
            <a:rPr lang="nl-BE" dirty="0"/>
            <a:t>Pascha: Jezus spijzigt vijfduizend</a:t>
          </a:r>
          <a:br>
            <a:rPr lang="nl-BE" dirty="0"/>
          </a:br>
          <a:r>
            <a:rPr lang="nl-BE" dirty="0"/>
            <a:t>(6:1-15) </a:t>
          </a:r>
        </a:p>
      </dgm:t>
    </dgm:pt>
    <dgm:pt modelId="{6630BAFE-282F-4CE5-A1F0-FF5E9E3A2728}" type="parTrans" cxnId="{3A90F354-DEB1-404F-AECC-D13D5214A997}">
      <dgm:prSet/>
      <dgm:spPr/>
      <dgm:t>
        <a:bodyPr/>
        <a:lstStyle/>
        <a:p>
          <a:endParaRPr lang="nl-BE"/>
        </a:p>
      </dgm:t>
    </dgm:pt>
    <dgm:pt modelId="{26FC7CA1-440D-47EA-9A16-6635EF4987DF}" type="sibTrans" cxnId="{3A90F354-DEB1-404F-AECC-D13D5214A997}">
      <dgm:prSet/>
      <dgm:spPr/>
      <dgm:t>
        <a:bodyPr/>
        <a:lstStyle/>
        <a:p>
          <a:endParaRPr lang="nl-BE"/>
        </a:p>
      </dgm:t>
    </dgm:pt>
    <dgm:pt modelId="{41DB9FCD-300F-4499-8213-D4059B99E5E9}">
      <dgm:prSet/>
      <dgm:spPr/>
      <dgm:t>
        <a:bodyPr/>
        <a:lstStyle/>
        <a:p>
          <a:r>
            <a:rPr lang="nl-BE" dirty="0"/>
            <a:t>Loofhuttenfeest</a:t>
          </a:r>
          <a:br>
            <a:rPr lang="nl-BE" dirty="0"/>
          </a:br>
          <a:r>
            <a:rPr lang="nl-BE" dirty="0"/>
            <a:t>(7:1-10:42)</a:t>
          </a:r>
        </a:p>
      </dgm:t>
    </dgm:pt>
    <dgm:pt modelId="{411A3021-9627-4243-BFDB-B52EE265FA1D}" type="parTrans" cxnId="{81A675CD-5455-4D37-B832-E4D18B7C55F4}">
      <dgm:prSet/>
      <dgm:spPr/>
      <dgm:t>
        <a:bodyPr/>
        <a:lstStyle/>
        <a:p>
          <a:endParaRPr lang="nl-BE"/>
        </a:p>
      </dgm:t>
    </dgm:pt>
    <dgm:pt modelId="{A76801D7-9C7A-44F2-962F-5EE0D0C4FF23}" type="sibTrans" cxnId="{81A675CD-5455-4D37-B832-E4D18B7C55F4}">
      <dgm:prSet/>
      <dgm:spPr/>
      <dgm:t>
        <a:bodyPr/>
        <a:lstStyle/>
        <a:p>
          <a:endParaRPr lang="nl-BE"/>
        </a:p>
      </dgm:t>
    </dgm:pt>
    <dgm:pt modelId="{E16B5A19-5594-4782-AD5B-991495A02C49}">
      <dgm:prSet/>
      <dgm:spPr/>
      <dgm:t>
        <a:bodyPr/>
        <a:lstStyle/>
        <a:p>
          <a:r>
            <a:rPr lang="nl-BE" dirty="0"/>
            <a:t>Leven of dood</a:t>
          </a:r>
          <a:br>
            <a:rPr lang="nl-BE" dirty="0"/>
          </a:br>
          <a:r>
            <a:rPr lang="nl-BE" dirty="0"/>
            <a:t>(11:1-12:50). </a:t>
          </a:r>
        </a:p>
      </dgm:t>
    </dgm:pt>
    <dgm:pt modelId="{F8D853D5-D438-44EC-B4A9-1C09591C571F}" type="parTrans" cxnId="{C5FE141C-1BE3-417C-9E44-FAC839279ED6}">
      <dgm:prSet/>
      <dgm:spPr/>
      <dgm:t>
        <a:bodyPr/>
        <a:lstStyle/>
        <a:p>
          <a:endParaRPr lang="nl-BE"/>
        </a:p>
      </dgm:t>
    </dgm:pt>
    <dgm:pt modelId="{2B41D4CA-039B-47CD-A069-6CD200143056}" type="sibTrans" cxnId="{C5FE141C-1BE3-417C-9E44-FAC839279ED6}">
      <dgm:prSet/>
      <dgm:spPr/>
      <dgm:t>
        <a:bodyPr/>
        <a:lstStyle/>
        <a:p>
          <a:endParaRPr lang="nl-BE"/>
        </a:p>
      </dgm:t>
    </dgm:pt>
    <dgm:pt modelId="{0D5CC040-3A71-46C7-969B-5A0D0DDCBAB8}">
      <dgm:prSet/>
      <dgm:spPr/>
      <dgm:t>
        <a:bodyPr/>
        <a:lstStyle/>
        <a:p>
          <a:r>
            <a:rPr lang="nl-BE" dirty="0"/>
            <a:t>Laatste samenzijn (13:1-17:26) </a:t>
          </a:r>
        </a:p>
      </dgm:t>
    </dgm:pt>
    <dgm:pt modelId="{B7C321E9-685B-411B-BF1D-163C0AA75900}" type="parTrans" cxnId="{FF5E6F0C-0721-4802-AE74-AE0F5DB90E81}">
      <dgm:prSet/>
      <dgm:spPr/>
      <dgm:t>
        <a:bodyPr/>
        <a:lstStyle/>
        <a:p>
          <a:endParaRPr lang="nl-BE"/>
        </a:p>
      </dgm:t>
    </dgm:pt>
    <dgm:pt modelId="{19E7AE61-20CC-4814-8476-9C343E0BA988}" type="sibTrans" cxnId="{FF5E6F0C-0721-4802-AE74-AE0F5DB90E81}">
      <dgm:prSet/>
      <dgm:spPr/>
      <dgm:t>
        <a:bodyPr/>
        <a:lstStyle/>
        <a:p>
          <a:endParaRPr lang="nl-BE"/>
        </a:p>
      </dgm:t>
    </dgm:pt>
    <dgm:pt modelId="{5A37147E-1FFA-4EBD-BB4F-56FAD8719772}">
      <dgm:prSet/>
      <dgm:spPr/>
      <dgm:t>
        <a:bodyPr/>
        <a:lstStyle/>
        <a:p>
          <a:r>
            <a:rPr lang="nl-BE" dirty="0"/>
            <a:t>Voetwassing (13:1-14:7) </a:t>
          </a:r>
        </a:p>
      </dgm:t>
    </dgm:pt>
    <dgm:pt modelId="{1F524C4A-BA63-472F-88A9-404A2876E3ED}" type="parTrans" cxnId="{6E17427E-45F1-4AD0-A7D7-08348B535DAF}">
      <dgm:prSet/>
      <dgm:spPr/>
      <dgm:t>
        <a:bodyPr/>
        <a:lstStyle/>
        <a:p>
          <a:endParaRPr lang="nl-BE"/>
        </a:p>
      </dgm:t>
    </dgm:pt>
    <dgm:pt modelId="{FBC84931-2228-41C6-A99A-04DA0D156B80}" type="sibTrans" cxnId="{6E17427E-45F1-4AD0-A7D7-08348B535DAF}">
      <dgm:prSet/>
      <dgm:spPr/>
      <dgm:t>
        <a:bodyPr/>
        <a:lstStyle/>
        <a:p>
          <a:endParaRPr lang="nl-BE"/>
        </a:p>
      </dgm:t>
    </dgm:pt>
    <dgm:pt modelId="{A276294F-1AED-4C2E-9041-01F0E49AB7AB}">
      <dgm:prSet/>
      <dgm:spPr/>
      <dgm:t>
        <a:bodyPr/>
        <a:lstStyle/>
        <a:p>
          <a:r>
            <a:rPr lang="nl-BE" dirty="0"/>
            <a:t>Vader en Geest</a:t>
          </a:r>
          <a:br>
            <a:rPr lang="nl-BE" dirty="0"/>
          </a:br>
          <a:r>
            <a:rPr lang="nl-BE" dirty="0"/>
            <a:t>(14:8-31). </a:t>
          </a:r>
        </a:p>
      </dgm:t>
    </dgm:pt>
    <dgm:pt modelId="{2C879E33-6DE1-4A90-A736-7497C4BCC2D6}" type="parTrans" cxnId="{24897CED-71AF-4343-90B3-F0D8C8FD4A66}">
      <dgm:prSet/>
      <dgm:spPr/>
      <dgm:t>
        <a:bodyPr/>
        <a:lstStyle/>
        <a:p>
          <a:endParaRPr lang="nl-BE"/>
        </a:p>
      </dgm:t>
    </dgm:pt>
    <dgm:pt modelId="{ABCDE5E1-BB9D-4E63-A54F-F2BF3FB0CAD5}" type="sibTrans" cxnId="{24897CED-71AF-4343-90B3-F0D8C8FD4A66}">
      <dgm:prSet/>
      <dgm:spPr/>
      <dgm:t>
        <a:bodyPr/>
        <a:lstStyle/>
        <a:p>
          <a:endParaRPr lang="nl-BE"/>
        </a:p>
      </dgm:t>
    </dgm:pt>
    <dgm:pt modelId="{C8856615-7C51-46C9-A140-F001CA58741F}">
      <dgm:prSet/>
      <dgm:spPr/>
      <dgm:t>
        <a:bodyPr/>
        <a:lstStyle/>
        <a:p>
          <a:r>
            <a:rPr lang="nl-BE" dirty="0"/>
            <a:t>Ware Wijngaard</a:t>
          </a:r>
          <a:br>
            <a:rPr lang="nl-BE" dirty="0"/>
          </a:br>
          <a:r>
            <a:rPr lang="nl-BE" dirty="0"/>
            <a:t>(15:1-27)</a:t>
          </a:r>
        </a:p>
      </dgm:t>
    </dgm:pt>
    <dgm:pt modelId="{E9E3028D-A21C-4884-BA25-BAC71B6851A0}" type="parTrans" cxnId="{FA634F69-29DC-400A-961D-305370EF757C}">
      <dgm:prSet/>
      <dgm:spPr/>
      <dgm:t>
        <a:bodyPr/>
        <a:lstStyle/>
        <a:p>
          <a:endParaRPr lang="nl-BE"/>
        </a:p>
      </dgm:t>
    </dgm:pt>
    <dgm:pt modelId="{12CEA6E5-C937-488D-9D1E-A410FAF19AC3}" type="sibTrans" cxnId="{FA634F69-29DC-400A-961D-305370EF757C}">
      <dgm:prSet/>
      <dgm:spPr/>
      <dgm:t>
        <a:bodyPr/>
        <a:lstStyle/>
        <a:p>
          <a:endParaRPr lang="nl-BE"/>
        </a:p>
      </dgm:t>
    </dgm:pt>
    <dgm:pt modelId="{7828B6F9-C7FA-48D7-A836-ACA9224E4024}">
      <dgm:prSet/>
      <dgm:spPr/>
      <dgm:t>
        <a:bodyPr/>
        <a:lstStyle/>
        <a:p>
          <a:r>
            <a:rPr lang="nl-BE" dirty="0"/>
            <a:t>Geest (16:1-33)</a:t>
          </a:r>
        </a:p>
      </dgm:t>
    </dgm:pt>
    <dgm:pt modelId="{B23F8593-AF02-4B46-9A7E-44C6A69F2260}" type="parTrans" cxnId="{46860272-0F06-4259-B531-0D74324F2B08}">
      <dgm:prSet/>
      <dgm:spPr/>
      <dgm:t>
        <a:bodyPr/>
        <a:lstStyle/>
        <a:p>
          <a:endParaRPr lang="nl-BE"/>
        </a:p>
      </dgm:t>
    </dgm:pt>
    <dgm:pt modelId="{8181799A-1E80-4841-AE96-C85EB46DE0EB}" type="sibTrans" cxnId="{46860272-0F06-4259-B531-0D74324F2B08}">
      <dgm:prSet/>
      <dgm:spPr/>
      <dgm:t>
        <a:bodyPr/>
        <a:lstStyle/>
        <a:p>
          <a:endParaRPr lang="nl-BE"/>
        </a:p>
      </dgm:t>
    </dgm:pt>
    <dgm:pt modelId="{79956254-EBA9-4DD1-9503-FD3654F036F6}">
      <dgm:prSet/>
      <dgm:spPr/>
      <dgm:t>
        <a:bodyPr/>
        <a:lstStyle/>
        <a:p>
          <a:r>
            <a:rPr lang="nl-BE" dirty="0"/>
            <a:t>Eeuwig leven (17:1-26)</a:t>
          </a:r>
        </a:p>
      </dgm:t>
    </dgm:pt>
    <dgm:pt modelId="{BED3698D-9485-4168-A646-D45CA7B2C8F1}" type="parTrans" cxnId="{73CC755A-63A3-4AA5-8BFD-8AA8AE86F76B}">
      <dgm:prSet/>
      <dgm:spPr/>
      <dgm:t>
        <a:bodyPr/>
        <a:lstStyle/>
        <a:p>
          <a:endParaRPr lang="nl-BE"/>
        </a:p>
      </dgm:t>
    </dgm:pt>
    <dgm:pt modelId="{6372879A-A0EF-476E-8563-67A005763290}" type="sibTrans" cxnId="{73CC755A-63A3-4AA5-8BFD-8AA8AE86F76B}">
      <dgm:prSet/>
      <dgm:spPr/>
      <dgm:t>
        <a:bodyPr/>
        <a:lstStyle/>
        <a:p>
          <a:endParaRPr lang="nl-BE"/>
        </a:p>
      </dgm:t>
    </dgm:pt>
    <dgm:pt modelId="{E286B4AC-3017-44DF-9171-6CD38E515B69}">
      <dgm:prSet/>
      <dgm:spPr/>
      <dgm:t>
        <a:bodyPr/>
        <a:lstStyle/>
        <a:p>
          <a:r>
            <a:rPr lang="nl-BE" dirty="0"/>
            <a:t>Lijden (18:1-19:42) </a:t>
          </a:r>
        </a:p>
      </dgm:t>
    </dgm:pt>
    <dgm:pt modelId="{63DEBC7A-6952-41BC-B1D9-638F2185F749}" type="parTrans" cxnId="{02A41123-3F4E-4E0F-B4EB-4B512A7332A4}">
      <dgm:prSet/>
      <dgm:spPr/>
      <dgm:t>
        <a:bodyPr/>
        <a:lstStyle/>
        <a:p>
          <a:endParaRPr lang="nl-BE"/>
        </a:p>
      </dgm:t>
    </dgm:pt>
    <dgm:pt modelId="{85D3080A-AECE-4C3A-9097-9592DD4B3F56}" type="sibTrans" cxnId="{02A41123-3F4E-4E0F-B4EB-4B512A7332A4}">
      <dgm:prSet/>
      <dgm:spPr/>
      <dgm:t>
        <a:bodyPr/>
        <a:lstStyle/>
        <a:p>
          <a:endParaRPr lang="nl-BE"/>
        </a:p>
      </dgm:t>
    </dgm:pt>
    <dgm:pt modelId="{85612C41-8328-421F-A44A-5753EE612A1A}">
      <dgm:prSet/>
      <dgm:spPr/>
      <dgm:t>
        <a:bodyPr/>
        <a:lstStyle/>
        <a:p>
          <a:r>
            <a:rPr lang="nl-BE" dirty="0"/>
            <a:t>Arrestatie</a:t>
          </a:r>
          <a:br>
            <a:rPr lang="nl-BE" dirty="0"/>
          </a:br>
          <a:r>
            <a:rPr lang="nl-BE" dirty="0"/>
            <a:t>(18:1-28)</a:t>
          </a:r>
        </a:p>
      </dgm:t>
    </dgm:pt>
    <dgm:pt modelId="{8AF40D80-36FD-4994-8C51-4055D4A2B60B}" type="parTrans" cxnId="{069F7143-55C1-4268-A0D7-DA61C46623AC}">
      <dgm:prSet/>
      <dgm:spPr/>
      <dgm:t>
        <a:bodyPr/>
        <a:lstStyle/>
        <a:p>
          <a:endParaRPr lang="nl-BE"/>
        </a:p>
      </dgm:t>
    </dgm:pt>
    <dgm:pt modelId="{C118F079-070A-4FB5-88B6-FD9FF375A360}" type="sibTrans" cxnId="{069F7143-55C1-4268-A0D7-DA61C46623AC}">
      <dgm:prSet/>
      <dgm:spPr/>
      <dgm:t>
        <a:bodyPr/>
        <a:lstStyle/>
        <a:p>
          <a:endParaRPr lang="nl-BE"/>
        </a:p>
      </dgm:t>
    </dgm:pt>
    <dgm:pt modelId="{44D83C17-778A-482A-91F1-680FD8470732}">
      <dgm:prSet/>
      <dgm:spPr/>
      <dgm:t>
        <a:bodyPr/>
        <a:lstStyle/>
        <a:p>
          <a:r>
            <a:rPr lang="nl-BE" dirty="0"/>
            <a:t>Kruisiging</a:t>
          </a:r>
          <a:br>
            <a:rPr lang="nl-BE" dirty="0"/>
          </a:br>
          <a:r>
            <a:rPr lang="nl-BE" dirty="0"/>
            <a:t>(18:29-19:16).</a:t>
          </a:r>
        </a:p>
      </dgm:t>
    </dgm:pt>
    <dgm:pt modelId="{9B85276A-6F62-46D4-9DCF-AAF31BB2DECF}" type="parTrans" cxnId="{A5225270-19FF-425B-B160-D33ED651EC04}">
      <dgm:prSet/>
      <dgm:spPr/>
      <dgm:t>
        <a:bodyPr/>
        <a:lstStyle/>
        <a:p>
          <a:endParaRPr lang="nl-BE"/>
        </a:p>
      </dgm:t>
    </dgm:pt>
    <dgm:pt modelId="{0C805FEE-8612-423D-B0E6-A359D46470FB}" type="sibTrans" cxnId="{A5225270-19FF-425B-B160-D33ED651EC04}">
      <dgm:prSet/>
      <dgm:spPr/>
      <dgm:t>
        <a:bodyPr/>
        <a:lstStyle/>
        <a:p>
          <a:endParaRPr lang="nl-BE"/>
        </a:p>
      </dgm:t>
    </dgm:pt>
    <dgm:pt modelId="{3691ADBE-2C2C-4833-8981-37CC9EEC97E2}">
      <dgm:prSet/>
      <dgm:spPr/>
      <dgm:t>
        <a:bodyPr/>
        <a:lstStyle/>
        <a:p>
          <a:r>
            <a:rPr lang="nl-BE" dirty="0"/>
            <a:t>Sterven</a:t>
          </a:r>
          <a:br>
            <a:rPr lang="nl-BE" dirty="0"/>
          </a:br>
          <a:r>
            <a:rPr lang="nl-BE" dirty="0"/>
            <a:t>(19:17-42) </a:t>
          </a:r>
        </a:p>
      </dgm:t>
    </dgm:pt>
    <dgm:pt modelId="{0E347475-2587-4F09-8374-653E5E7E85A1}" type="parTrans" cxnId="{CBF188AF-B5D6-4686-8860-B60954D281B3}">
      <dgm:prSet/>
      <dgm:spPr/>
      <dgm:t>
        <a:bodyPr/>
        <a:lstStyle/>
        <a:p>
          <a:endParaRPr lang="nl-BE"/>
        </a:p>
      </dgm:t>
    </dgm:pt>
    <dgm:pt modelId="{B11E5471-AEAC-4562-B985-D300DC43FCA1}" type="sibTrans" cxnId="{CBF188AF-B5D6-4686-8860-B60954D281B3}">
      <dgm:prSet/>
      <dgm:spPr/>
      <dgm:t>
        <a:bodyPr/>
        <a:lstStyle/>
        <a:p>
          <a:endParaRPr lang="nl-BE"/>
        </a:p>
      </dgm:t>
    </dgm:pt>
    <dgm:pt modelId="{F5C78248-4E40-4449-B417-958FE6E4DCD5}">
      <dgm:prSet/>
      <dgm:spPr/>
      <dgm:t>
        <a:bodyPr/>
        <a:lstStyle/>
        <a:p>
          <a:r>
            <a:rPr lang="nl-BE" dirty="0"/>
            <a:t>Opstanding (20:1-31) </a:t>
          </a:r>
        </a:p>
      </dgm:t>
    </dgm:pt>
    <dgm:pt modelId="{1DFEDAD1-3BCD-463C-828B-575E8D3A3F9C}" type="parTrans" cxnId="{AB9F9122-FF80-4C47-8F9B-F54AA9D8EF11}">
      <dgm:prSet/>
      <dgm:spPr/>
      <dgm:t>
        <a:bodyPr/>
        <a:lstStyle/>
        <a:p>
          <a:endParaRPr lang="nl-BE"/>
        </a:p>
      </dgm:t>
    </dgm:pt>
    <dgm:pt modelId="{279D962A-5FFC-4703-8872-F49B5286052E}" type="sibTrans" cxnId="{AB9F9122-FF80-4C47-8F9B-F54AA9D8EF11}">
      <dgm:prSet/>
      <dgm:spPr/>
      <dgm:t>
        <a:bodyPr/>
        <a:lstStyle/>
        <a:p>
          <a:endParaRPr lang="nl-BE"/>
        </a:p>
      </dgm:t>
    </dgm:pt>
    <dgm:pt modelId="{EFDB1D40-F726-4E41-9315-A678764C83D4}">
      <dgm:prSet/>
      <dgm:spPr/>
      <dgm:t>
        <a:bodyPr/>
        <a:lstStyle/>
        <a:p>
          <a:r>
            <a:rPr lang="nl-BE" dirty="0"/>
            <a:t>Laatste ontmoetingen (21:1-25)</a:t>
          </a:r>
        </a:p>
      </dgm:t>
    </dgm:pt>
    <dgm:pt modelId="{BD17300E-6D2C-4598-97CB-7A9CEE7EA056}" type="parTrans" cxnId="{0C49126E-D380-4A2A-923A-75F25C20AD1D}">
      <dgm:prSet/>
      <dgm:spPr/>
      <dgm:t>
        <a:bodyPr/>
        <a:lstStyle/>
        <a:p>
          <a:endParaRPr lang="nl-BE"/>
        </a:p>
      </dgm:t>
    </dgm:pt>
    <dgm:pt modelId="{D5B7E362-8198-43F9-92BD-C6C56D0574B4}" type="sibTrans" cxnId="{0C49126E-D380-4A2A-923A-75F25C20AD1D}">
      <dgm:prSet/>
      <dgm:spPr/>
      <dgm:t>
        <a:bodyPr/>
        <a:lstStyle/>
        <a:p>
          <a:endParaRPr lang="nl-BE"/>
        </a:p>
      </dgm:t>
    </dgm:pt>
    <dgm:pt modelId="{E7EDFC0E-9868-441B-8292-D4DE4EBFA8C3}">
      <dgm:prSet/>
      <dgm:spPr/>
      <dgm:t>
        <a:bodyPr/>
        <a:lstStyle/>
        <a:p>
          <a:r>
            <a:rPr lang="nl-BE" dirty="0"/>
            <a:t>Conclusie</a:t>
          </a:r>
          <a:br>
            <a:rPr lang="nl-BE" dirty="0"/>
          </a:br>
          <a:r>
            <a:rPr lang="nl-BE" dirty="0"/>
            <a:t>(20:30-31)</a:t>
          </a:r>
        </a:p>
      </dgm:t>
    </dgm:pt>
    <dgm:pt modelId="{9FB93832-DCC6-4A83-BBDF-B9793EC567CC}" type="sibTrans" cxnId="{294CC316-A2E4-49B8-B22F-C5D62E4F8033}">
      <dgm:prSet/>
      <dgm:spPr/>
      <dgm:t>
        <a:bodyPr/>
        <a:lstStyle/>
        <a:p>
          <a:endParaRPr lang="nl-BE"/>
        </a:p>
      </dgm:t>
    </dgm:pt>
    <dgm:pt modelId="{7FECFA25-EF27-4F13-9933-346045779C67}" type="parTrans" cxnId="{294CC316-A2E4-49B8-B22F-C5D62E4F8033}">
      <dgm:prSet/>
      <dgm:spPr/>
      <dgm:t>
        <a:bodyPr/>
        <a:lstStyle/>
        <a:p>
          <a:endParaRPr lang="nl-BE"/>
        </a:p>
      </dgm:t>
    </dgm:pt>
    <dgm:pt modelId="{A0B322D4-7127-44B8-9CC3-98815C36D60E}">
      <dgm:prSet/>
      <dgm:spPr/>
      <dgm:t>
        <a:bodyPr/>
        <a:lstStyle/>
        <a:p>
          <a:r>
            <a:rPr lang="nl-BE" dirty="0"/>
            <a:t>Jezus verschijnt aan Thomas</a:t>
          </a:r>
          <a:br>
            <a:rPr lang="nl-BE" dirty="0"/>
          </a:br>
          <a:r>
            <a:rPr lang="nl-BE" dirty="0"/>
            <a:t>(20:24-29)</a:t>
          </a:r>
        </a:p>
      </dgm:t>
    </dgm:pt>
    <dgm:pt modelId="{40C525C0-6B28-4DCA-A7A9-254FE9A4F2CF}" type="sibTrans" cxnId="{5E5C602A-03D8-4D3B-9BFF-8554E129294A}">
      <dgm:prSet/>
      <dgm:spPr/>
      <dgm:t>
        <a:bodyPr/>
        <a:lstStyle/>
        <a:p>
          <a:endParaRPr lang="nl-BE"/>
        </a:p>
      </dgm:t>
    </dgm:pt>
    <dgm:pt modelId="{FE32C976-E75A-47E3-B8E2-9A1BBADAA1FA}" type="parTrans" cxnId="{5E5C602A-03D8-4D3B-9BFF-8554E129294A}">
      <dgm:prSet/>
      <dgm:spPr/>
      <dgm:t>
        <a:bodyPr/>
        <a:lstStyle/>
        <a:p>
          <a:endParaRPr lang="nl-BE"/>
        </a:p>
      </dgm:t>
    </dgm:pt>
    <dgm:pt modelId="{74EEF8D1-621E-409A-A24C-3CC95F0131F1}">
      <dgm:prSet/>
      <dgm:spPr/>
      <dgm:t>
        <a:bodyPr/>
        <a:lstStyle/>
        <a:p>
          <a:r>
            <a:rPr lang="nl-BE" dirty="0"/>
            <a:t>Jezus verschijnt aan apostelen</a:t>
          </a:r>
          <a:br>
            <a:rPr lang="nl-BE" dirty="0"/>
          </a:br>
          <a:r>
            <a:rPr lang="nl-BE" dirty="0"/>
            <a:t>(20:19-23) </a:t>
          </a:r>
        </a:p>
      </dgm:t>
    </dgm:pt>
    <dgm:pt modelId="{CCF25C4D-499D-4439-B97E-BABFF2A292FC}" type="sibTrans" cxnId="{25ADC8AB-16E9-4B9B-A6F5-086A68C7D942}">
      <dgm:prSet/>
      <dgm:spPr/>
      <dgm:t>
        <a:bodyPr/>
        <a:lstStyle/>
        <a:p>
          <a:endParaRPr lang="nl-BE"/>
        </a:p>
      </dgm:t>
    </dgm:pt>
    <dgm:pt modelId="{707409C7-27C1-4C0A-9051-9E67992C7950}" type="parTrans" cxnId="{25ADC8AB-16E9-4B9B-A6F5-086A68C7D942}">
      <dgm:prSet/>
      <dgm:spPr/>
      <dgm:t>
        <a:bodyPr/>
        <a:lstStyle/>
        <a:p>
          <a:endParaRPr lang="nl-BE"/>
        </a:p>
      </dgm:t>
    </dgm:pt>
    <dgm:pt modelId="{8B586426-9BA3-4961-9D14-C9CE3043B629}">
      <dgm:prSet/>
      <dgm:spPr/>
      <dgm:t>
        <a:bodyPr/>
        <a:lstStyle/>
        <a:p>
          <a:r>
            <a:rPr lang="nl-BE" dirty="0"/>
            <a:t>Jezus verschijnt aan Maria</a:t>
          </a:r>
          <a:br>
            <a:rPr lang="nl-BE" dirty="0"/>
          </a:br>
          <a:r>
            <a:rPr lang="nl-BE" dirty="0"/>
            <a:t>(20:11-18)</a:t>
          </a:r>
        </a:p>
      </dgm:t>
    </dgm:pt>
    <dgm:pt modelId="{6CBA00F4-2BEA-4B7C-A3E3-FAE962982900}" type="sibTrans" cxnId="{336FF69B-37FE-4EDD-960F-14DAB2448671}">
      <dgm:prSet/>
      <dgm:spPr/>
      <dgm:t>
        <a:bodyPr/>
        <a:lstStyle/>
        <a:p>
          <a:endParaRPr lang="nl-BE"/>
        </a:p>
      </dgm:t>
    </dgm:pt>
    <dgm:pt modelId="{83F9D544-4E9B-4220-BED2-8D845BE8372D}" type="parTrans" cxnId="{336FF69B-37FE-4EDD-960F-14DAB2448671}">
      <dgm:prSet/>
      <dgm:spPr/>
      <dgm:t>
        <a:bodyPr/>
        <a:lstStyle/>
        <a:p>
          <a:endParaRPr lang="nl-BE"/>
        </a:p>
      </dgm:t>
    </dgm:pt>
    <dgm:pt modelId="{B38415F1-09E0-44AF-84F0-3333BACA94FF}">
      <dgm:prSet/>
      <dgm:spPr/>
      <dgm:t>
        <a:bodyPr/>
        <a:lstStyle/>
        <a:p>
          <a:r>
            <a:rPr lang="nl-BE" dirty="0"/>
            <a:t>Maria Magdalena</a:t>
          </a:r>
          <a:br>
            <a:rPr lang="nl-BE" dirty="0"/>
          </a:br>
          <a:r>
            <a:rPr lang="nl-BE" dirty="0"/>
            <a:t>(20:1-10)</a:t>
          </a:r>
        </a:p>
      </dgm:t>
    </dgm:pt>
    <dgm:pt modelId="{0441CA09-3CFB-4809-8C7F-EFA7D21B90D9}" type="sibTrans" cxnId="{0D34881E-7286-4582-A86D-F7AAF1AD7889}">
      <dgm:prSet/>
      <dgm:spPr/>
      <dgm:t>
        <a:bodyPr/>
        <a:lstStyle/>
        <a:p>
          <a:endParaRPr lang="nl-BE"/>
        </a:p>
      </dgm:t>
    </dgm:pt>
    <dgm:pt modelId="{450F43ED-F4BA-4052-A67D-CBAE6EDE56E6}" type="parTrans" cxnId="{0D34881E-7286-4582-A86D-F7AAF1AD7889}">
      <dgm:prSet/>
      <dgm:spPr/>
      <dgm:t>
        <a:bodyPr/>
        <a:lstStyle/>
        <a:p>
          <a:endParaRPr lang="nl-BE"/>
        </a:p>
      </dgm:t>
    </dgm:pt>
    <dgm:pt modelId="{1BE69CEF-BE7B-44B8-96BB-402C009DA89C}" type="pres">
      <dgm:prSet presAssocID="{D659E460-BB5B-4039-86A9-BE4FC8738B5F}" presName="theList" presStyleCnt="0">
        <dgm:presLayoutVars>
          <dgm:dir/>
          <dgm:animLvl val="lvl"/>
          <dgm:resizeHandles val="exact"/>
        </dgm:presLayoutVars>
      </dgm:prSet>
      <dgm:spPr/>
    </dgm:pt>
    <dgm:pt modelId="{75AA5FE0-DB8E-43AE-84AB-B2130AE7B105}" type="pres">
      <dgm:prSet presAssocID="{D1F674A9-147E-46CE-ABC2-F043E55F01A4}" presName="compNode" presStyleCnt="0"/>
      <dgm:spPr/>
    </dgm:pt>
    <dgm:pt modelId="{DDD1D050-4D49-4032-8B91-A573EFF3664E}" type="pres">
      <dgm:prSet presAssocID="{D1F674A9-147E-46CE-ABC2-F043E55F01A4}" presName="aNode" presStyleLbl="bgShp" presStyleIdx="0" presStyleCnt="6"/>
      <dgm:spPr/>
    </dgm:pt>
    <dgm:pt modelId="{BB8F863A-AF05-4E49-9CC9-3797D8E150A6}" type="pres">
      <dgm:prSet presAssocID="{D1F674A9-147E-46CE-ABC2-F043E55F01A4}" presName="textNode" presStyleLbl="bgShp" presStyleIdx="0" presStyleCnt="6"/>
      <dgm:spPr/>
    </dgm:pt>
    <dgm:pt modelId="{C72E59E8-0AFE-4073-8E9B-5A896D71C9C6}" type="pres">
      <dgm:prSet presAssocID="{D1F674A9-147E-46CE-ABC2-F043E55F01A4}" presName="compChildNode" presStyleCnt="0"/>
      <dgm:spPr/>
    </dgm:pt>
    <dgm:pt modelId="{39D6FA05-C870-4FE4-ADC9-2458E6621C2D}" type="pres">
      <dgm:prSet presAssocID="{D1F674A9-147E-46CE-ABC2-F043E55F01A4}" presName="theInnerList" presStyleCnt="0"/>
      <dgm:spPr/>
    </dgm:pt>
    <dgm:pt modelId="{15C892FA-8FF2-4636-9652-6DF53BC9B825}" type="pres">
      <dgm:prSet presAssocID="{509E16FD-2C77-4AE4-AF67-5CFEB6C3782B}" presName="childNode" presStyleLbl="node1" presStyleIdx="0" presStyleCnt="26">
        <dgm:presLayoutVars>
          <dgm:bulletEnabled val="1"/>
        </dgm:presLayoutVars>
      </dgm:prSet>
      <dgm:spPr/>
    </dgm:pt>
    <dgm:pt modelId="{6C276A2B-8EC0-43A7-BC30-28824552D188}" type="pres">
      <dgm:prSet presAssocID="{509E16FD-2C77-4AE4-AF67-5CFEB6C3782B}" presName="aSpace2" presStyleCnt="0"/>
      <dgm:spPr/>
    </dgm:pt>
    <dgm:pt modelId="{6CB8A4EB-503B-4157-A4AB-27D549B26ECE}" type="pres">
      <dgm:prSet presAssocID="{7B84BB92-577C-4D99-8283-E6E7E5700E5A}" presName="childNode" presStyleLbl="node1" presStyleIdx="1" presStyleCnt="26">
        <dgm:presLayoutVars>
          <dgm:bulletEnabled val="1"/>
        </dgm:presLayoutVars>
      </dgm:prSet>
      <dgm:spPr/>
    </dgm:pt>
    <dgm:pt modelId="{2451E75C-46EE-4312-9971-89432E531BE1}" type="pres">
      <dgm:prSet presAssocID="{D1F674A9-147E-46CE-ABC2-F043E55F01A4}" presName="aSpace" presStyleCnt="0"/>
      <dgm:spPr/>
    </dgm:pt>
    <dgm:pt modelId="{ECD96206-3193-46A2-B10B-063D62646BF3}" type="pres">
      <dgm:prSet presAssocID="{47E74BB5-E2C0-4F85-BBEE-DBF5B33CED09}" presName="compNode" presStyleCnt="0"/>
      <dgm:spPr/>
    </dgm:pt>
    <dgm:pt modelId="{3889DB86-76CC-4876-A5EA-2B1C71AB1513}" type="pres">
      <dgm:prSet presAssocID="{47E74BB5-E2C0-4F85-BBEE-DBF5B33CED09}" presName="aNode" presStyleLbl="bgShp" presStyleIdx="1" presStyleCnt="6"/>
      <dgm:spPr/>
    </dgm:pt>
    <dgm:pt modelId="{445A6042-C1C0-4E29-94AF-D70B6F7447BE}" type="pres">
      <dgm:prSet presAssocID="{47E74BB5-E2C0-4F85-BBEE-DBF5B33CED09}" presName="textNode" presStyleLbl="bgShp" presStyleIdx="1" presStyleCnt="6"/>
      <dgm:spPr/>
    </dgm:pt>
    <dgm:pt modelId="{B6C90138-B98C-4765-836A-3CAF57E675BA}" type="pres">
      <dgm:prSet presAssocID="{47E74BB5-E2C0-4F85-BBEE-DBF5B33CED09}" presName="compChildNode" presStyleCnt="0"/>
      <dgm:spPr/>
    </dgm:pt>
    <dgm:pt modelId="{36BFB2D6-B1C3-4EC1-AE72-18BB47F4279C}" type="pres">
      <dgm:prSet presAssocID="{47E74BB5-E2C0-4F85-BBEE-DBF5B33CED09}" presName="theInnerList" presStyleCnt="0"/>
      <dgm:spPr/>
    </dgm:pt>
    <dgm:pt modelId="{4A55A30C-7341-47E5-B7CF-164DC5506157}" type="pres">
      <dgm:prSet presAssocID="{12666561-6EEC-4D1F-8D7F-3171407D05AE}" presName="childNode" presStyleLbl="node1" presStyleIdx="2" presStyleCnt="26">
        <dgm:presLayoutVars>
          <dgm:bulletEnabled val="1"/>
        </dgm:presLayoutVars>
      </dgm:prSet>
      <dgm:spPr/>
    </dgm:pt>
    <dgm:pt modelId="{77595D79-B316-4C8D-8269-D14DA9535439}" type="pres">
      <dgm:prSet presAssocID="{12666561-6EEC-4D1F-8D7F-3171407D05AE}" presName="aSpace2" presStyleCnt="0"/>
      <dgm:spPr/>
    </dgm:pt>
    <dgm:pt modelId="{F766EADF-1BAC-443B-A7C6-BEE6B032A5EF}" type="pres">
      <dgm:prSet presAssocID="{E23C6CA8-523D-4EE4-B9A4-936324919492}" presName="childNode" presStyleLbl="node1" presStyleIdx="3" presStyleCnt="26">
        <dgm:presLayoutVars>
          <dgm:bulletEnabled val="1"/>
        </dgm:presLayoutVars>
      </dgm:prSet>
      <dgm:spPr/>
    </dgm:pt>
    <dgm:pt modelId="{537C4A61-C95E-4A07-8989-ABAD5B365555}" type="pres">
      <dgm:prSet presAssocID="{E23C6CA8-523D-4EE4-B9A4-936324919492}" presName="aSpace2" presStyleCnt="0"/>
      <dgm:spPr/>
    </dgm:pt>
    <dgm:pt modelId="{95195098-EF59-40FC-9625-8B2D215E2F33}" type="pres">
      <dgm:prSet presAssocID="{88929192-5956-481A-9E31-DF0E726199AF}" presName="childNode" presStyleLbl="node1" presStyleIdx="4" presStyleCnt="26">
        <dgm:presLayoutVars>
          <dgm:bulletEnabled val="1"/>
        </dgm:presLayoutVars>
      </dgm:prSet>
      <dgm:spPr/>
    </dgm:pt>
    <dgm:pt modelId="{AE88BDFF-4F8E-4554-81D4-B8016AB945F1}" type="pres">
      <dgm:prSet presAssocID="{88929192-5956-481A-9E31-DF0E726199AF}" presName="aSpace2" presStyleCnt="0"/>
      <dgm:spPr/>
    </dgm:pt>
    <dgm:pt modelId="{FC69CEB8-FB13-458F-8645-4BF199FC5AFC}" type="pres">
      <dgm:prSet presAssocID="{901C9F31-C186-409A-BAFA-3BE08ADDB8AE}" presName="childNode" presStyleLbl="node1" presStyleIdx="5" presStyleCnt="26">
        <dgm:presLayoutVars>
          <dgm:bulletEnabled val="1"/>
        </dgm:presLayoutVars>
      </dgm:prSet>
      <dgm:spPr/>
    </dgm:pt>
    <dgm:pt modelId="{9E6DAB04-2A72-401A-8E38-49DF96B4E51D}" type="pres">
      <dgm:prSet presAssocID="{901C9F31-C186-409A-BAFA-3BE08ADDB8AE}" presName="aSpace2" presStyleCnt="0"/>
      <dgm:spPr/>
    </dgm:pt>
    <dgm:pt modelId="{99418657-EFDB-4ABD-B967-2E015B59D3BC}" type="pres">
      <dgm:prSet presAssocID="{845F50EC-6DCA-4EC6-972F-3C4000920D01}" presName="childNode" presStyleLbl="node1" presStyleIdx="6" presStyleCnt="26">
        <dgm:presLayoutVars>
          <dgm:bulletEnabled val="1"/>
        </dgm:presLayoutVars>
      </dgm:prSet>
      <dgm:spPr/>
    </dgm:pt>
    <dgm:pt modelId="{BDCB192C-3E27-4CD5-97E0-AEABF94BF373}" type="pres">
      <dgm:prSet presAssocID="{845F50EC-6DCA-4EC6-972F-3C4000920D01}" presName="aSpace2" presStyleCnt="0"/>
      <dgm:spPr/>
    </dgm:pt>
    <dgm:pt modelId="{E4834F89-737E-449D-9451-A7F33DDBE26D}" type="pres">
      <dgm:prSet presAssocID="{8EDA0A87-17F1-4CE1-BFC8-4C581BB3EFEA}" presName="childNode" presStyleLbl="node1" presStyleIdx="7" presStyleCnt="26">
        <dgm:presLayoutVars>
          <dgm:bulletEnabled val="1"/>
        </dgm:presLayoutVars>
      </dgm:prSet>
      <dgm:spPr/>
    </dgm:pt>
    <dgm:pt modelId="{AAC98BB9-3149-4AFB-9261-82749F8E6B75}" type="pres">
      <dgm:prSet presAssocID="{47E74BB5-E2C0-4F85-BBEE-DBF5B33CED09}" presName="aSpace" presStyleCnt="0"/>
      <dgm:spPr/>
    </dgm:pt>
    <dgm:pt modelId="{1C304F41-383A-4F5B-9DE4-C460E0EF60E6}" type="pres">
      <dgm:prSet presAssocID="{49237B2B-3DD5-4615-B69F-D78170417DF4}" presName="compNode" presStyleCnt="0"/>
      <dgm:spPr/>
    </dgm:pt>
    <dgm:pt modelId="{884934AF-FE79-4AAC-92F2-C67DFE677E1E}" type="pres">
      <dgm:prSet presAssocID="{49237B2B-3DD5-4615-B69F-D78170417DF4}" presName="aNode" presStyleLbl="bgShp" presStyleIdx="2" presStyleCnt="6"/>
      <dgm:spPr/>
    </dgm:pt>
    <dgm:pt modelId="{A55D2F11-E8D7-419A-8A73-1A6C2FE9E294}" type="pres">
      <dgm:prSet presAssocID="{49237B2B-3DD5-4615-B69F-D78170417DF4}" presName="textNode" presStyleLbl="bgShp" presStyleIdx="2" presStyleCnt="6"/>
      <dgm:spPr/>
    </dgm:pt>
    <dgm:pt modelId="{7A44E763-3015-417D-B216-F9D1F22A9329}" type="pres">
      <dgm:prSet presAssocID="{49237B2B-3DD5-4615-B69F-D78170417DF4}" presName="compChildNode" presStyleCnt="0"/>
      <dgm:spPr/>
    </dgm:pt>
    <dgm:pt modelId="{39600FFE-A7BC-4B9C-9A0C-6840A04937E9}" type="pres">
      <dgm:prSet presAssocID="{49237B2B-3DD5-4615-B69F-D78170417DF4}" presName="theInnerList" presStyleCnt="0"/>
      <dgm:spPr/>
    </dgm:pt>
    <dgm:pt modelId="{E8E7D3CE-B627-4559-A142-E7695AEB5C56}" type="pres">
      <dgm:prSet presAssocID="{7B08BC85-D9CF-4D16-AEAA-34357A37CA5C}" presName="childNode" presStyleLbl="node1" presStyleIdx="8" presStyleCnt="26">
        <dgm:presLayoutVars>
          <dgm:bulletEnabled val="1"/>
        </dgm:presLayoutVars>
      </dgm:prSet>
      <dgm:spPr/>
    </dgm:pt>
    <dgm:pt modelId="{88EABA8C-446D-4101-9C3F-C41739D3C87E}" type="pres">
      <dgm:prSet presAssocID="{7B08BC85-D9CF-4D16-AEAA-34357A37CA5C}" presName="aSpace2" presStyleCnt="0"/>
      <dgm:spPr/>
    </dgm:pt>
    <dgm:pt modelId="{E45958C2-6028-4C66-9E84-6B5817D41397}" type="pres">
      <dgm:prSet presAssocID="{AB37E5B1-0AE9-4663-B682-F48A0E1B0791}" presName="childNode" presStyleLbl="node1" presStyleIdx="9" presStyleCnt="26">
        <dgm:presLayoutVars>
          <dgm:bulletEnabled val="1"/>
        </dgm:presLayoutVars>
      </dgm:prSet>
      <dgm:spPr/>
    </dgm:pt>
    <dgm:pt modelId="{7E37321B-8D8D-48B3-A8A0-49CE64606A4F}" type="pres">
      <dgm:prSet presAssocID="{AB37E5B1-0AE9-4663-B682-F48A0E1B0791}" presName="aSpace2" presStyleCnt="0"/>
      <dgm:spPr/>
    </dgm:pt>
    <dgm:pt modelId="{D403E373-A101-4AED-9694-072B86E241AF}" type="pres">
      <dgm:prSet presAssocID="{41DB9FCD-300F-4499-8213-D4059B99E5E9}" presName="childNode" presStyleLbl="node1" presStyleIdx="10" presStyleCnt="26">
        <dgm:presLayoutVars>
          <dgm:bulletEnabled val="1"/>
        </dgm:presLayoutVars>
      </dgm:prSet>
      <dgm:spPr/>
    </dgm:pt>
    <dgm:pt modelId="{D22FA45A-FAFD-41BD-BD73-8D39D42BB158}" type="pres">
      <dgm:prSet presAssocID="{41DB9FCD-300F-4499-8213-D4059B99E5E9}" presName="aSpace2" presStyleCnt="0"/>
      <dgm:spPr/>
    </dgm:pt>
    <dgm:pt modelId="{2A3D064F-D009-4E23-98AB-EBE0BB071F5D}" type="pres">
      <dgm:prSet presAssocID="{E16B5A19-5594-4782-AD5B-991495A02C49}" presName="childNode" presStyleLbl="node1" presStyleIdx="11" presStyleCnt="26">
        <dgm:presLayoutVars>
          <dgm:bulletEnabled val="1"/>
        </dgm:presLayoutVars>
      </dgm:prSet>
      <dgm:spPr/>
    </dgm:pt>
    <dgm:pt modelId="{0CFCCB1F-5DB4-4922-811E-8314A4EA6D14}" type="pres">
      <dgm:prSet presAssocID="{49237B2B-3DD5-4615-B69F-D78170417DF4}" presName="aSpace" presStyleCnt="0"/>
      <dgm:spPr/>
    </dgm:pt>
    <dgm:pt modelId="{174F838C-3D6E-4729-BB9B-99B1FA4D8359}" type="pres">
      <dgm:prSet presAssocID="{0D5CC040-3A71-46C7-969B-5A0D0DDCBAB8}" presName="compNode" presStyleCnt="0"/>
      <dgm:spPr/>
    </dgm:pt>
    <dgm:pt modelId="{982778C1-4AF2-4C12-9644-6BC9B58AA999}" type="pres">
      <dgm:prSet presAssocID="{0D5CC040-3A71-46C7-969B-5A0D0DDCBAB8}" presName="aNode" presStyleLbl="bgShp" presStyleIdx="3" presStyleCnt="6"/>
      <dgm:spPr/>
    </dgm:pt>
    <dgm:pt modelId="{C3806102-6E55-40C1-A864-AAFC75E4D509}" type="pres">
      <dgm:prSet presAssocID="{0D5CC040-3A71-46C7-969B-5A0D0DDCBAB8}" presName="textNode" presStyleLbl="bgShp" presStyleIdx="3" presStyleCnt="6"/>
      <dgm:spPr/>
    </dgm:pt>
    <dgm:pt modelId="{B38C05F7-EC03-415D-8347-69097E291F69}" type="pres">
      <dgm:prSet presAssocID="{0D5CC040-3A71-46C7-969B-5A0D0DDCBAB8}" presName="compChildNode" presStyleCnt="0"/>
      <dgm:spPr/>
    </dgm:pt>
    <dgm:pt modelId="{DA75C661-4586-4BE7-AF86-2854B28413ED}" type="pres">
      <dgm:prSet presAssocID="{0D5CC040-3A71-46C7-969B-5A0D0DDCBAB8}" presName="theInnerList" presStyleCnt="0"/>
      <dgm:spPr/>
    </dgm:pt>
    <dgm:pt modelId="{9A495A36-9ABD-407E-9CC2-A1F276C76EBD}" type="pres">
      <dgm:prSet presAssocID="{5A37147E-1FFA-4EBD-BB4F-56FAD8719772}" presName="childNode" presStyleLbl="node1" presStyleIdx="12" presStyleCnt="26">
        <dgm:presLayoutVars>
          <dgm:bulletEnabled val="1"/>
        </dgm:presLayoutVars>
      </dgm:prSet>
      <dgm:spPr/>
    </dgm:pt>
    <dgm:pt modelId="{AFBCA5F6-7078-403F-9C9F-BFFE434AFF47}" type="pres">
      <dgm:prSet presAssocID="{5A37147E-1FFA-4EBD-BB4F-56FAD8719772}" presName="aSpace2" presStyleCnt="0"/>
      <dgm:spPr/>
    </dgm:pt>
    <dgm:pt modelId="{95FDCD9D-EF9F-41C6-9E0A-EEAD18A661F4}" type="pres">
      <dgm:prSet presAssocID="{A276294F-1AED-4C2E-9041-01F0E49AB7AB}" presName="childNode" presStyleLbl="node1" presStyleIdx="13" presStyleCnt="26">
        <dgm:presLayoutVars>
          <dgm:bulletEnabled val="1"/>
        </dgm:presLayoutVars>
      </dgm:prSet>
      <dgm:spPr/>
    </dgm:pt>
    <dgm:pt modelId="{8D0AC8C9-FF7E-4158-85D9-0FD955643304}" type="pres">
      <dgm:prSet presAssocID="{A276294F-1AED-4C2E-9041-01F0E49AB7AB}" presName="aSpace2" presStyleCnt="0"/>
      <dgm:spPr/>
    </dgm:pt>
    <dgm:pt modelId="{B182184A-2580-4584-8B90-38419EB3FFE9}" type="pres">
      <dgm:prSet presAssocID="{C8856615-7C51-46C9-A140-F001CA58741F}" presName="childNode" presStyleLbl="node1" presStyleIdx="14" presStyleCnt="26">
        <dgm:presLayoutVars>
          <dgm:bulletEnabled val="1"/>
        </dgm:presLayoutVars>
      </dgm:prSet>
      <dgm:spPr/>
    </dgm:pt>
    <dgm:pt modelId="{35EB03FB-7458-4114-9065-769903F86ED4}" type="pres">
      <dgm:prSet presAssocID="{C8856615-7C51-46C9-A140-F001CA58741F}" presName="aSpace2" presStyleCnt="0"/>
      <dgm:spPr/>
    </dgm:pt>
    <dgm:pt modelId="{547ADB30-0185-4DB5-8011-5DE3278A8500}" type="pres">
      <dgm:prSet presAssocID="{7828B6F9-C7FA-48D7-A836-ACA9224E4024}" presName="childNode" presStyleLbl="node1" presStyleIdx="15" presStyleCnt="26">
        <dgm:presLayoutVars>
          <dgm:bulletEnabled val="1"/>
        </dgm:presLayoutVars>
      </dgm:prSet>
      <dgm:spPr/>
    </dgm:pt>
    <dgm:pt modelId="{3D1A177A-D673-4D7C-B644-43726499555A}" type="pres">
      <dgm:prSet presAssocID="{7828B6F9-C7FA-48D7-A836-ACA9224E4024}" presName="aSpace2" presStyleCnt="0"/>
      <dgm:spPr/>
    </dgm:pt>
    <dgm:pt modelId="{5C47D55A-B585-46A9-AE10-1A0222CDABBA}" type="pres">
      <dgm:prSet presAssocID="{79956254-EBA9-4DD1-9503-FD3654F036F6}" presName="childNode" presStyleLbl="node1" presStyleIdx="16" presStyleCnt="26">
        <dgm:presLayoutVars>
          <dgm:bulletEnabled val="1"/>
        </dgm:presLayoutVars>
      </dgm:prSet>
      <dgm:spPr/>
    </dgm:pt>
    <dgm:pt modelId="{FAA20541-1183-4ECF-8B0F-610AAFA4E6F2}" type="pres">
      <dgm:prSet presAssocID="{0D5CC040-3A71-46C7-969B-5A0D0DDCBAB8}" presName="aSpace" presStyleCnt="0"/>
      <dgm:spPr/>
    </dgm:pt>
    <dgm:pt modelId="{82CFAAA5-0600-4EDC-9351-579C4EEFEC47}" type="pres">
      <dgm:prSet presAssocID="{E286B4AC-3017-44DF-9171-6CD38E515B69}" presName="compNode" presStyleCnt="0"/>
      <dgm:spPr/>
    </dgm:pt>
    <dgm:pt modelId="{1DA4B0F8-26D8-4A7D-8B6E-F499EABD0942}" type="pres">
      <dgm:prSet presAssocID="{E286B4AC-3017-44DF-9171-6CD38E515B69}" presName="aNode" presStyleLbl="bgShp" presStyleIdx="4" presStyleCnt="6"/>
      <dgm:spPr/>
    </dgm:pt>
    <dgm:pt modelId="{7995864E-FFBA-4336-9B8D-3F6860E742B7}" type="pres">
      <dgm:prSet presAssocID="{E286B4AC-3017-44DF-9171-6CD38E515B69}" presName="textNode" presStyleLbl="bgShp" presStyleIdx="4" presStyleCnt="6"/>
      <dgm:spPr/>
    </dgm:pt>
    <dgm:pt modelId="{3B9673F2-25F6-4BAA-B7C6-4D52202B2F07}" type="pres">
      <dgm:prSet presAssocID="{E286B4AC-3017-44DF-9171-6CD38E515B69}" presName="compChildNode" presStyleCnt="0"/>
      <dgm:spPr/>
    </dgm:pt>
    <dgm:pt modelId="{EC85CC72-8AF2-485D-A4D8-C2B5E956F7AF}" type="pres">
      <dgm:prSet presAssocID="{E286B4AC-3017-44DF-9171-6CD38E515B69}" presName="theInnerList" presStyleCnt="0"/>
      <dgm:spPr/>
    </dgm:pt>
    <dgm:pt modelId="{B44E25AD-F433-441A-BBF9-3115C4DB31DB}" type="pres">
      <dgm:prSet presAssocID="{85612C41-8328-421F-A44A-5753EE612A1A}" presName="childNode" presStyleLbl="node1" presStyleIdx="17" presStyleCnt="26">
        <dgm:presLayoutVars>
          <dgm:bulletEnabled val="1"/>
        </dgm:presLayoutVars>
      </dgm:prSet>
      <dgm:spPr/>
    </dgm:pt>
    <dgm:pt modelId="{A14D4756-3E14-4902-A013-FD2477039C4D}" type="pres">
      <dgm:prSet presAssocID="{85612C41-8328-421F-A44A-5753EE612A1A}" presName="aSpace2" presStyleCnt="0"/>
      <dgm:spPr/>
    </dgm:pt>
    <dgm:pt modelId="{6D4D28C3-5BC4-45D4-AB12-8610F423CFE8}" type="pres">
      <dgm:prSet presAssocID="{44D83C17-778A-482A-91F1-680FD8470732}" presName="childNode" presStyleLbl="node1" presStyleIdx="18" presStyleCnt="26">
        <dgm:presLayoutVars>
          <dgm:bulletEnabled val="1"/>
        </dgm:presLayoutVars>
      </dgm:prSet>
      <dgm:spPr/>
    </dgm:pt>
    <dgm:pt modelId="{BC755E48-3463-48DD-B91B-2CAD9E4AC614}" type="pres">
      <dgm:prSet presAssocID="{44D83C17-778A-482A-91F1-680FD8470732}" presName="aSpace2" presStyleCnt="0"/>
      <dgm:spPr/>
    </dgm:pt>
    <dgm:pt modelId="{E257D9FC-8F04-4098-B998-1F74CA3BDEE3}" type="pres">
      <dgm:prSet presAssocID="{3691ADBE-2C2C-4833-8981-37CC9EEC97E2}" presName="childNode" presStyleLbl="node1" presStyleIdx="19" presStyleCnt="26">
        <dgm:presLayoutVars>
          <dgm:bulletEnabled val="1"/>
        </dgm:presLayoutVars>
      </dgm:prSet>
      <dgm:spPr/>
    </dgm:pt>
    <dgm:pt modelId="{2299D5A5-7993-4E58-8DB5-398E938D8ED5}" type="pres">
      <dgm:prSet presAssocID="{E286B4AC-3017-44DF-9171-6CD38E515B69}" presName="aSpace" presStyleCnt="0"/>
      <dgm:spPr/>
    </dgm:pt>
    <dgm:pt modelId="{0F9D2313-AFDE-40B2-8243-D9DE7522C9B5}" type="pres">
      <dgm:prSet presAssocID="{F5C78248-4E40-4449-B417-958FE6E4DCD5}" presName="compNode" presStyleCnt="0"/>
      <dgm:spPr/>
    </dgm:pt>
    <dgm:pt modelId="{A1FA3642-ACF4-4169-8F9F-AFBB24A707EF}" type="pres">
      <dgm:prSet presAssocID="{F5C78248-4E40-4449-B417-958FE6E4DCD5}" presName="aNode" presStyleLbl="bgShp" presStyleIdx="5" presStyleCnt="6"/>
      <dgm:spPr/>
    </dgm:pt>
    <dgm:pt modelId="{9293C68F-87C8-4E07-BE7D-BCC3FCB5ADCC}" type="pres">
      <dgm:prSet presAssocID="{F5C78248-4E40-4449-B417-958FE6E4DCD5}" presName="textNode" presStyleLbl="bgShp" presStyleIdx="5" presStyleCnt="6"/>
      <dgm:spPr/>
    </dgm:pt>
    <dgm:pt modelId="{107D385F-97F2-4449-8529-FD67B5E752D2}" type="pres">
      <dgm:prSet presAssocID="{F5C78248-4E40-4449-B417-958FE6E4DCD5}" presName="compChildNode" presStyleCnt="0"/>
      <dgm:spPr/>
    </dgm:pt>
    <dgm:pt modelId="{600E1AEA-A865-4322-A945-3B7A7191B71B}" type="pres">
      <dgm:prSet presAssocID="{F5C78248-4E40-4449-B417-958FE6E4DCD5}" presName="theInnerList" presStyleCnt="0"/>
      <dgm:spPr/>
    </dgm:pt>
    <dgm:pt modelId="{27FF658A-0706-457F-B5DB-C1A37B9D7467}" type="pres">
      <dgm:prSet presAssocID="{B38415F1-09E0-44AF-84F0-3333BACA94FF}" presName="childNode" presStyleLbl="node1" presStyleIdx="20" presStyleCnt="26">
        <dgm:presLayoutVars>
          <dgm:bulletEnabled val="1"/>
        </dgm:presLayoutVars>
      </dgm:prSet>
      <dgm:spPr/>
    </dgm:pt>
    <dgm:pt modelId="{344691D8-A317-4C31-8B37-E7ECBC9724C8}" type="pres">
      <dgm:prSet presAssocID="{B38415F1-09E0-44AF-84F0-3333BACA94FF}" presName="aSpace2" presStyleCnt="0"/>
      <dgm:spPr/>
    </dgm:pt>
    <dgm:pt modelId="{F0ECBCF8-3D69-4A80-A036-28119861BEAA}" type="pres">
      <dgm:prSet presAssocID="{8B586426-9BA3-4961-9D14-C9CE3043B629}" presName="childNode" presStyleLbl="node1" presStyleIdx="21" presStyleCnt="26">
        <dgm:presLayoutVars>
          <dgm:bulletEnabled val="1"/>
        </dgm:presLayoutVars>
      </dgm:prSet>
      <dgm:spPr/>
    </dgm:pt>
    <dgm:pt modelId="{0D9CCEFD-4B12-4A92-9A5F-F567FD7A41B3}" type="pres">
      <dgm:prSet presAssocID="{8B586426-9BA3-4961-9D14-C9CE3043B629}" presName="aSpace2" presStyleCnt="0"/>
      <dgm:spPr/>
    </dgm:pt>
    <dgm:pt modelId="{62ED94C0-587D-4A52-9CA3-B60E07892DA1}" type="pres">
      <dgm:prSet presAssocID="{74EEF8D1-621E-409A-A24C-3CC95F0131F1}" presName="childNode" presStyleLbl="node1" presStyleIdx="22" presStyleCnt="26">
        <dgm:presLayoutVars>
          <dgm:bulletEnabled val="1"/>
        </dgm:presLayoutVars>
      </dgm:prSet>
      <dgm:spPr/>
    </dgm:pt>
    <dgm:pt modelId="{58A44857-2927-4E72-BF5D-42CDF4F5591D}" type="pres">
      <dgm:prSet presAssocID="{74EEF8D1-621E-409A-A24C-3CC95F0131F1}" presName="aSpace2" presStyleCnt="0"/>
      <dgm:spPr/>
    </dgm:pt>
    <dgm:pt modelId="{832503BC-9741-4F0D-A1F2-5F493D4560B0}" type="pres">
      <dgm:prSet presAssocID="{A0B322D4-7127-44B8-9CC3-98815C36D60E}" presName="childNode" presStyleLbl="node1" presStyleIdx="23" presStyleCnt="26">
        <dgm:presLayoutVars>
          <dgm:bulletEnabled val="1"/>
        </dgm:presLayoutVars>
      </dgm:prSet>
      <dgm:spPr/>
    </dgm:pt>
    <dgm:pt modelId="{E3D1ACF9-0FD3-4236-AD54-3932A174FC9E}" type="pres">
      <dgm:prSet presAssocID="{A0B322D4-7127-44B8-9CC3-98815C36D60E}" presName="aSpace2" presStyleCnt="0"/>
      <dgm:spPr/>
    </dgm:pt>
    <dgm:pt modelId="{F6B63B52-54C4-4D48-A0C1-7E89DC60A0BB}" type="pres">
      <dgm:prSet presAssocID="{E7EDFC0E-9868-441B-8292-D4DE4EBFA8C3}" presName="childNode" presStyleLbl="node1" presStyleIdx="24" presStyleCnt="26">
        <dgm:presLayoutVars>
          <dgm:bulletEnabled val="1"/>
        </dgm:presLayoutVars>
      </dgm:prSet>
      <dgm:spPr/>
    </dgm:pt>
    <dgm:pt modelId="{A8086E70-58C9-4150-AB62-A0E22F15B9C6}" type="pres">
      <dgm:prSet presAssocID="{E7EDFC0E-9868-441B-8292-D4DE4EBFA8C3}" presName="aSpace2" presStyleCnt="0"/>
      <dgm:spPr/>
    </dgm:pt>
    <dgm:pt modelId="{47315F15-6084-418B-A1FF-201DE5F3CC10}" type="pres">
      <dgm:prSet presAssocID="{EFDB1D40-F726-4E41-9315-A678764C83D4}" presName="childNode" presStyleLbl="node1" presStyleIdx="25" presStyleCnt="26">
        <dgm:presLayoutVars>
          <dgm:bulletEnabled val="1"/>
        </dgm:presLayoutVars>
      </dgm:prSet>
      <dgm:spPr/>
    </dgm:pt>
  </dgm:ptLst>
  <dgm:cxnLst>
    <dgm:cxn modelId="{FF5E6F0C-0721-4802-AE74-AE0F5DB90E81}" srcId="{D659E460-BB5B-4039-86A9-BE4FC8738B5F}" destId="{0D5CC040-3A71-46C7-969B-5A0D0DDCBAB8}" srcOrd="3" destOrd="0" parTransId="{B7C321E9-685B-411B-BF1D-163C0AA75900}" sibTransId="{19E7AE61-20CC-4814-8476-9C343E0BA988}"/>
    <dgm:cxn modelId="{E46AEC10-CF85-4368-9236-7F0C9B1E54BC}" type="presOf" srcId="{C8856615-7C51-46C9-A140-F001CA58741F}" destId="{B182184A-2580-4584-8B90-38419EB3FFE9}" srcOrd="0" destOrd="0" presId="urn:microsoft.com/office/officeart/2005/8/layout/lProcess2"/>
    <dgm:cxn modelId="{79928213-0698-4C42-8516-D472BAA0CB47}" srcId="{47E74BB5-E2C0-4F85-BBEE-DBF5B33CED09}" destId="{8EDA0A87-17F1-4CE1-BFC8-4C581BB3EFEA}" srcOrd="5" destOrd="0" parTransId="{C847A566-DD09-44E7-A086-2143257C1C65}" sibTransId="{064E6BC9-FE70-404D-8848-3CB43F29522E}"/>
    <dgm:cxn modelId="{294CC316-A2E4-49B8-B22F-C5D62E4F8033}" srcId="{F5C78248-4E40-4449-B417-958FE6E4DCD5}" destId="{E7EDFC0E-9868-441B-8292-D4DE4EBFA8C3}" srcOrd="4" destOrd="0" parTransId="{7FECFA25-EF27-4F13-9933-346045779C67}" sibTransId="{9FB93832-DCC6-4A83-BBDF-B9793EC567CC}"/>
    <dgm:cxn modelId="{C5FE141C-1BE3-417C-9E44-FAC839279ED6}" srcId="{49237B2B-3DD5-4615-B69F-D78170417DF4}" destId="{E16B5A19-5594-4782-AD5B-991495A02C49}" srcOrd="3" destOrd="0" parTransId="{F8D853D5-D438-44EC-B4A9-1C09591C571F}" sibTransId="{2B41D4CA-039B-47CD-A069-6CD200143056}"/>
    <dgm:cxn modelId="{0D34881E-7286-4582-A86D-F7AAF1AD7889}" srcId="{F5C78248-4E40-4449-B417-958FE6E4DCD5}" destId="{B38415F1-09E0-44AF-84F0-3333BACA94FF}" srcOrd="0" destOrd="0" parTransId="{450F43ED-F4BA-4052-A67D-CBAE6EDE56E6}" sibTransId="{0441CA09-3CFB-4809-8C7F-EFA7D21B90D9}"/>
    <dgm:cxn modelId="{AB9F9122-FF80-4C47-8F9B-F54AA9D8EF11}" srcId="{D659E460-BB5B-4039-86A9-BE4FC8738B5F}" destId="{F5C78248-4E40-4449-B417-958FE6E4DCD5}" srcOrd="5" destOrd="0" parTransId="{1DFEDAD1-3BCD-463C-828B-575E8D3A3F9C}" sibTransId="{279D962A-5FFC-4703-8872-F49B5286052E}"/>
    <dgm:cxn modelId="{02A41123-3F4E-4E0F-B4EB-4B512A7332A4}" srcId="{D659E460-BB5B-4039-86A9-BE4FC8738B5F}" destId="{E286B4AC-3017-44DF-9171-6CD38E515B69}" srcOrd="4" destOrd="0" parTransId="{63DEBC7A-6952-41BC-B1D9-638F2185F749}" sibTransId="{85D3080A-AECE-4C3A-9097-9592DD4B3F56}"/>
    <dgm:cxn modelId="{087EA324-589C-4A8B-BF4E-83FD2BC000D3}" srcId="{D659E460-BB5B-4039-86A9-BE4FC8738B5F}" destId="{D1F674A9-147E-46CE-ABC2-F043E55F01A4}" srcOrd="0" destOrd="0" parTransId="{1370723A-76DD-441C-9D73-3799AA9E0400}" sibTransId="{1EE5C552-A5A2-43BE-9142-7866A8073FB7}"/>
    <dgm:cxn modelId="{47CF6B29-F683-4E3C-B483-4181F5A18C60}" type="presOf" srcId="{845F50EC-6DCA-4EC6-972F-3C4000920D01}" destId="{99418657-EFDB-4ABD-B967-2E015B59D3BC}" srcOrd="0" destOrd="0" presId="urn:microsoft.com/office/officeart/2005/8/layout/lProcess2"/>
    <dgm:cxn modelId="{5E5C602A-03D8-4D3B-9BFF-8554E129294A}" srcId="{F5C78248-4E40-4449-B417-958FE6E4DCD5}" destId="{A0B322D4-7127-44B8-9CC3-98815C36D60E}" srcOrd="3" destOrd="0" parTransId="{FE32C976-E75A-47E3-B8E2-9A1BBADAA1FA}" sibTransId="{40C525C0-6B28-4DCA-A7A9-254FE9A4F2CF}"/>
    <dgm:cxn modelId="{747B9E2B-622F-457D-9257-849848AFD962}" srcId="{49237B2B-3DD5-4615-B69F-D78170417DF4}" destId="{7B08BC85-D9CF-4D16-AEAA-34357A37CA5C}" srcOrd="0" destOrd="0" parTransId="{EB308483-A87C-481D-839F-147D6D225702}" sibTransId="{BB381087-6368-4792-A3B6-324343CE10C3}"/>
    <dgm:cxn modelId="{2BB65D2F-2426-4AA3-8748-62B9F01D3B64}" srcId="{47E74BB5-E2C0-4F85-BBEE-DBF5B33CED09}" destId="{901C9F31-C186-409A-BAFA-3BE08ADDB8AE}" srcOrd="3" destOrd="0" parTransId="{FC80762C-1451-4B6A-BB97-BA46F3890953}" sibTransId="{E736BEC7-0818-493B-B520-668AD1B7253B}"/>
    <dgm:cxn modelId="{DA8CAA30-C7AF-4CF8-BB28-69973530E26D}" type="presOf" srcId="{49237B2B-3DD5-4615-B69F-D78170417DF4}" destId="{884934AF-FE79-4AAC-92F2-C67DFE677E1E}" srcOrd="0" destOrd="0" presId="urn:microsoft.com/office/officeart/2005/8/layout/lProcess2"/>
    <dgm:cxn modelId="{4C48A031-2A46-416F-95EC-42F35994F19A}" srcId="{47E74BB5-E2C0-4F85-BBEE-DBF5B33CED09}" destId="{E23C6CA8-523D-4EE4-B9A4-936324919492}" srcOrd="1" destOrd="0" parTransId="{EAE49094-1080-49E2-9085-733D374C3684}" sibTransId="{C0D20459-1944-42AE-A068-6F4515E7481B}"/>
    <dgm:cxn modelId="{4888D136-5D21-4A20-BDEB-9A2F1F3DCEAA}" type="presOf" srcId="{AD5D785C-2822-4FBA-B052-FDB5DB598ED5}" destId="{6CB8A4EB-503B-4157-A4AB-27D549B26ECE}" srcOrd="0" destOrd="2" presId="urn:microsoft.com/office/officeart/2005/8/layout/lProcess2"/>
    <dgm:cxn modelId="{6E9DE63E-6611-4F5E-8F73-FEA981774403}" type="presOf" srcId="{E7EDFC0E-9868-441B-8292-D4DE4EBFA8C3}" destId="{F6B63B52-54C4-4D48-A0C1-7E89DC60A0BB}" srcOrd="0" destOrd="0" presId="urn:microsoft.com/office/officeart/2005/8/layout/lProcess2"/>
    <dgm:cxn modelId="{069F7143-55C1-4268-A0D7-DA61C46623AC}" srcId="{E286B4AC-3017-44DF-9171-6CD38E515B69}" destId="{85612C41-8328-421F-A44A-5753EE612A1A}" srcOrd="0" destOrd="0" parTransId="{8AF40D80-36FD-4994-8C51-4055D4A2B60B}" sibTransId="{C118F079-070A-4FB5-88B6-FD9FF375A360}"/>
    <dgm:cxn modelId="{FA634F69-29DC-400A-961D-305370EF757C}" srcId="{0D5CC040-3A71-46C7-969B-5A0D0DDCBAB8}" destId="{C8856615-7C51-46C9-A140-F001CA58741F}" srcOrd="2" destOrd="0" parTransId="{E9E3028D-A21C-4884-BA25-BAC71B6851A0}" sibTransId="{12CEA6E5-C937-488D-9D1E-A410FAF19AC3}"/>
    <dgm:cxn modelId="{F5837D69-CCFC-46EB-9AAA-6220BDD15CB5}" srcId="{D1F674A9-147E-46CE-ABC2-F043E55F01A4}" destId="{7B84BB92-577C-4D99-8283-E6E7E5700E5A}" srcOrd="1" destOrd="0" parTransId="{FC3FEF21-CC74-44BF-9F29-A4A0342FAC3A}" sibTransId="{40E874C3-9DFF-47DD-B72F-30BB4166A1EE}"/>
    <dgm:cxn modelId="{93BD2B4C-848F-4729-B7D9-91B2499C9E3C}" type="presOf" srcId="{3691ADBE-2C2C-4833-8981-37CC9EEC97E2}" destId="{E257D9FC-8F04-4098-B998-1F74CA3BDEE3}" srcOrd="0" destOrd="0" presId="urn:microsoft.com/office/officeart/2005/8/layout/lProcess2"/>
    <dgm:cxn modelId="{C8FB736C-F2D1-4428-909E-3D1F9E2FEF4A}" srcId="{47E74BB5-E2C0-4F85-BBEE-DBF5B33CED09}" destId="{845F50EC-6DCA-4EC6-972F-3C4000920D01}" srcOrd="4" destOrd="0" parTransId="{15D6F56D-9942-4BB1-9638-0C2F6E6C779D}" sibTransId="{349E3CEB-0340-422C-8C30-E6C89EBF804D}"/>
    <dgm:cxn modelId="{8671074D-7D55-44BD-83ED-E308FF9802D4}" srcId="{47E74BB5-E2C0-4F85-BBEE-DBF5B33CED09}" destId="{12666561-6EEC-4D1F-8D7F-3171407D05AE}" srcOrd="0" destOrd="0" parTransId="{71A105F2-B9B5-468A-AF97-36B1DA4DBC1F}" sibTransId="{D0631364-6EAF-4729-AB67-05707F1E5AA5}"/>
    <dgm:cxn modelId="{0C49126E-D380-4A2A-923A-75F25C20AD1D}" srcId="{F5C78248-4E40-4449-B417-958FE6E4DCD5}" destId="{EFDB1D40-F726-4E41-9315-A678764C83D4}" srcOrd="5" destOrd="0" parTransId="{BD17300E-6D2C-4598-97CB-7A9CEE7EA056}" sibTransId="{D5B7E362-8198-43F9-92BD-C6C56D0574B4}"/>
    <dgm:cxn modelId="{5E9E266E-51E5-4E9F-A7BC-8C537E90322E}" type="presOf" srcId="{E286B4AC-3017-44DF-9171-6CD38E515B69}" destId="{1DA4B0F8-26D8-4A7D-8B6E-F499EABD0942}" srcOrd="0" destOrd="0" presId="urn:microsoft.com/office/officeart/2005/8/layout/lProcess2"/>
    <dgm:cxn modelId="{1D1CA34E-9292-478B-8612-85D9F501EF5C}" type="presOf" srcId="{47E74BB5-E2C0-4F85-BBEE-DBF5B33CED09}" destId="{3889DB86-76CC-4876-A5EA-2B1C71AB1513}" srcOrd="0" destOrd="0" presId="urn:microsoft.com/office/officeart/2005/8/layout/lProcess2"/>
    <dgm:cxn modelId="{64C6F16E-99E1-4D04-BBDA-12A98ABC35FF}" type="presOf" srcId="{7B08BC85-D9CF-4D16-AEAA-34357A37CA5C}" destId="{E8E7D3CE-B627-4559-A142-E7695AEB5C56}" srcOrd="0" destOrd="0" presId="urn:microsoft.com/office/officeart/2005/8/layout/lProcess2"/>
    <dgm:cxn modelId="{8F8EBF6F-F93A-4B39-BA94-1939A6B724FA}" type="presOf" srcId="{41DB9FCD-300F-4499-8213-D4059B99E5E9}" destId="{D403E373-A101-4AED-9694-072B86E241AF}" srcOrd="0" destOrd="0" presId="urn:microsoft.com/office/officeart/2005/8/layout/lProcess2"/>
    <dgm:cxn modelId="{A5225270-19FF-425B-B160-D33ED651EC04}" srcId="{E286B4AC-3017-44DF-9171-6CD38E515B69}" destId="{44D83C17-778A-482A-91F1-680FD8470732}" srcOrd="1" destOrd="0" parTransId="{9B85276A-6F62-46D4-9DCF-AAF31BB2DECF}" sibTransId="{0C805FEE-8612-423D-B0E6-A359D46470FB}"/>
    <dgm:cxn modelId="{DD882351-9535-4310-BF34-EC7DF9A00EFD}" type="presOf" srcId="{B38415F1-09E0-44AF-84F0-3333BACA94FF}" destId="{27FF658A-0706-457F-B5DB-C1A37B9D7467}" srcOrd="0" destOrd="0" presId="urn:microsoft.com/office/officeart/2005/8/layout/lProcess2"/>
    <dgm:cxn modelId="{46860272-0F06-4259-B531-0D74324F2B08}" srcId="{0D5CC040-3A71-46C7-969B-5A0D0DDCBAB8}" destId="{7828B6F9-C7FA-48D7-A836-ACA9224E4024}" srcOrd="3" destOrd="0" parTransId="{B23F8593-AF02-4B46-9A7E-44C6A69F2260}" sibTransId="{8181799A-1E80-4841-AE96-C85EB46DE0EB}"/>
    <dgm:cxn modelId="{A2767572-DB27-4CDA-9BF0-1DE4620EE928}" type="presOf" srcId="{49237B2B-3DD5-4615-B69F-D78170417DF4}" destId="{A55D2F11-E8D7-419A-8A73-1A6C2FE9E294}" srcOrd="1" destOrd="0" presId="urn:microsoft.com/office/officeart/2005/8/layout/lProcess2"/>
    <dgm:cxn modelId="{5D81A474-F698-4A45-B2B8-6EFCC1B87FDF}" type="presOf" srcId="{EFDB1D40-F726-4E41-9315-A678764C83D4}" destId="{47315F15-6084-418B-A1FF-201DE5F3CC10}" srcOrd="0" destOrd="0" presId="urn:microsoft.com/office/officeart/2005/8/layout/lProcess2"/>
    <dgm:cxn modelId="{3A90F354-DEB1-404F-AECC-D13D5214A997}" srcId="{49237B2B-3DD5-4615-B69F-D78170417DF4}" destId="{AB37E5B1-0AE9-4663-B682-F48A0E1B0791}" srcOrd="1" destOrd="0" parTransId="{6630BAFE-282F-4CE5-A1F0-FF5E9E3A2728}" sibTransId="{26FC7CA1-440D-47EA-9A16-6635EF4987DF}"/>
    <dgm:cxn modelId="{6F6C5277-BDFC-4BF7-9EBA-AC37D81DAEA3}" srcId="{47E74BB5-E2C0-4F85-BBEE-DBF5B33CED09}" destId="{88929192-5956-481A-9E31-DF0E726199AF}" srcOrd="2" destOrd="0" parTransId="{1D4F6485-0C6A-4D10-A837-FD3849BE1F6D}" sibTransId="{1F235412-6DA4-4496-AAD6-E534555CFA30}"/>
    <dgm:cxn modelId="{12607A77-0E72-4BDF-9846-8FBB69CFFB0F}" type="presOf" srcId="{D1F674A9-147E-46CE-ABC2-F043E55F01A4}" destId="{DDD1D050-4D49-4032-8B91-A573EFF3664E}" srcOrd="0" destOrd="0" presId="urn:microsoft.com/office/officeart/2005/8/layout/lProcess2"/>
    <dgm:cxn modelId="{6F869657-231D-4FED-A3D1-B44165D4C6CE}" srcId="{D659E460-BB5B-4039-86A9-BE4FC8738B5F}" destId="{49237B2B-3DD5-4615-B69F-D78170417DF4}" srcOrd="2" destOrd="0" parTransId="{6C1D71A8-F932-476E-9E01-039449D3CEFF}" sibTransId="{E4AD6DF4-8A2C-4C8D-B724-A47A390BEE3C}"/>
    <dgm:cxn modelId="{25B1DF59-80B9-43F2-9464-A75C5FCEDC4D}" srcId="{7B84BB92-577C-4D99-8283-E6E7E5700E5A}" destId="{33C72221-EA58-414F-873E-7644A4A232DD}" srcOrd="4" destOrd="0" parTransId="{A9A51CBD-E51A-40D4-8EAB-A83A23E282DB}" sibTransId="{8305F878-A471-454A-A1B2-615CDCF4CD55}"/>
    <dgm:cxn modelId="{73CC755A-63A3-4AA5-8BFD-8AA8AE86F76B}" srcId="{0D5CC040-3A71-46C7-969B-5A0D0DDCBAB8}" destId="{79956254-EBA9-4DD1-9503-FD3654F036F6}" srcOrd="4" destOrd="0" parTransId="{BED3698D-9485-4168-A646-D45CA7B2C8F1}" sibTransId="{6372879A-A0EF-476E-8563-67A005763290}"/>
    <dgm:cxn modelId="{DC09647B-EB4D-46EE-9A84-A42F10E8A7AF}" type="presOf" srcId="{F5C78248-4E40-4449-B417-958FE6E4DCD5}" destId="{A1FA3642-ACF4-4169-8F9F-AFBB24A707EF}" srcOrd="0" destOrd="0" presId="urn:microsoft.com/office/officeart/2005/8/layout/lProcess2"/>
    <dgm:cxn modelId="{6E17427E-45F1-4AD0-A7D7-08348B535DAF}" srcId="{0D5CC040-3A71-46C7-969B-5A0D0DDCBAB8}" destId="{5A37147E-1FFA-4EBD-BB4F-56FAD8719772}" srcOrd="0" destOrd="0" parTransId="{1F524C4A-BA63-472F-88A9-404A2876E3ED}" sibTransId="{FBC84931-2228-41C6-A99A-04DA0D156B80}"/>
    <dgm:cxn modelId="{8BF72F7F-1C75-4A0C-81D2-B3F96ED226B7}" type="presOf" srcId="{E286B4AC-3017-44DF-9171-6CD38E515B69}" destId="{7995864E-FFBA-4336-9B8D-3F6860E742B7}" srcOrd="1" destOrd="0" presId="urn:microsoft.com/office/officeart/2005/8/layout/lProcess2"/>
    <dgm:cxn modelId="{856D6587-EC0E-485E-8232-D2E44C28B1A7}" type="presOf" srcId="{0D5CC040-3A71-46C7-969B-5A0D0DDCBAB8}" destId="{C3806102-6E55-40C1-A864-AAFC75E4D509}" srcOrd="1" destOrd="0" presId="urn:microsoft.com/office/officeart/2005/8/layout/lProcess2"/>
    <dgm:cxn modelId="{0E663E88-69F2-43F3-AB49-5C3D215E70FD}" type="presOf" srcId="{A276294F-1AED-4C2E-9041-01F0E49AB7AB}" destId="{95FDCD9D-EF9F-41C6-9E0A-EEAD18A661F4}" srcOrd="0" destOrd="0" presId="urn:microsoft.com/office/officeart/2005/8/layout/lProcess2"/>
    <dgm:cxn modelId="{BB3CBD94-83EF-435D-A3C7-E5047D43AAFA}" type="presOf" srcId="{E23C6CA8-523D-4EE4-B9A4-936324919492}" destId="{F766EADF-1BAC-443B-A7C6-BEE6B032A5EF}" srcOrd="0" destOrd="0" presId="urn:microsoft.com/office/officeart/2005/8/layout/lProcess2"/>
    <dgm:cxn modelId="{B2A42495-8257-4F3D-BD37-83B2FDFCB9F6}" type="presOf" srcId="{7828B6F9-C7FA-48D7-A836-ACA9224E4024}" destId="{547ADB30-0185-4DB5-8011-5DE3278A8500}" srcOrd="0" destOrd="0" presId="urn:microsoft.com/office/officeart/2005/8/layout/lProcess2"/>
    <dgm:cxn modelId="{9BA63895-4866-4ADA-8BBF-446902C85E17}" srcId="{7B84BB92-577C-4D99-8283-E6E7E5700E5A}" destId="{5285B91E-EDF6-4C62-87DA-3192ACAE229D}" srcOrd="0" destOrd="0" parTransId="{A738B142-9C32-4A53-9AB3-B5A9C880EC2D}" sibTransId="{A49968B5-04C0-464B-839F-F00750C73490}"/>
    <dgm:cxn modelId="{3A902D98-3124-4829-B344-71B687117B92}" type="presOf" srcId="{44D83C17-778A-482A-91F1-680FD8470732}" destId="{6D4D28C3-5BC4-45D4-AB12-8610F423CFE8}" srcOrd="0" destOrd="0" presId="urn:microsoft.com/office/officeart/2005/8/layout/lProcess2"/>
    <dgm:cxn modelId="{72BE9599-365C-4BC5-81A4-F26894008B3B}" type="presOf" srcId="{901C9F31-C186-409A-BAFA-3BE08ADDB8AE}" destId="{FC69CEB8-FB13-458F-8645-4BF199FC5AFC}" srcOrd="0" destOrd="0" presId="urn:microsoft.com/office/officeart/2005/8/layout/lProcess2"/>
    <dgm:cxn modelId="{336FF69B-37FE-4EDD-960F-14DAB2448671}" srcId="{F5C78248-4E40-4449-B417-958FE6E4DCD5}" destId="{8B586426-9BA3-4961-9D14-C9CE3043B629}" srcOrd="1" destOrd="0" parTransId="{83F9D544-4E9B-4220-BED2-8D845BE8372D}" sibTransId="{6CBA00F4-2BEA-4B7C-A3E3-FAE962982900}"/>
    <dgm:cxn modelId="{8C0BDFA1-BC39-492F-9028-277C5573FE76}" type="presOf" srcId="{7B84BB92-577C-4D99-8283-E6E7E5700E5A}" destId="{6CB8A4EB-503B-4157-A4AB-27D549B26ECE}" srcOrd="0" destOrd="0" presId="urn:microsoft.com/office/officeart/2005/8/layout/lProcess2"/>
    <dgm:cxn modelId="{82D844A2-821A-41FE-8A17-5D1209E28B2D}" type="presOf" srcId="{81FE1B08-0298-4ACF-8AAD-0341EC9CA7EA}" destId="{6CB8A4EB-503B-4157-A4AB-27D549B26ECE}" srcOrd="0" destOrd="3" presId="urn:microsoft.com/office/officeart/2005/8/layout/lProcess2"/>
    <dgm:cxn modelId="{D0DFF5A3-7921-451D-9589-DF9ABFBEC4C4}" type="presOf" srcId="{33C72221-EA58-414F-873E-7644A4A232DD}" destId="{6CB8A4EB-503B-4157-A4AB-27D549B26ECE}" srcOrd="0" destOrd="5" presId="urn:microsoft.com/office/officeart/2005/8/layout/lProcess2"/>
    <dgm:cxn modelId="{FF8A3DA4-419E-41EB-ADDC-778C1A273A47}" type="presOf" srcId="{FC068D2A-05C0-44BE-B1A0-C610667E19CD}" destId="{6CB8A4EB-503B-4157-A4AB-27D549B26ECE}" srcOrd="0" destOrd="4" presId="urn:microsoft.com/office/officeart/2005/8/layout/lProcess2"/>
    <dgm:cxn modelId="{925FBCA5-BE83-4AE1-B053-698CB00CC08B}" type="presOf" srcId="{F5C78248-4E40-4449-B417-958FE6E4DCD5}" destId="{9293C68F-87C8-4E07-BE7D-BCC3FCB5ADCC}" srcOrd="1" destOrd="0" presId="urn:microsoft.com/office/officeart/2005/8/layout/lProcess2"/>
    <dgm:cxn modelId="{0E61F1A6-8439-4308-8FE9-1B1F25404D4B}" type="presOf" srcId="{E16B5A19-5594-4782-AD5B-991495A02C49}" destId="{2A3D064F-D009-4E23-98AB-EBE0BB071F5D}" srcOrd="0" destOrd="0" presId="urn:microsoft.com/office/officeart/2005/8/layout/lProcess2"/>
    <dgm:cxn modelId="{F4A341A8-727B-473F-A4F2-770BA60BC9C2}" type="presOf" srcId="{47E74BB5-E2C0-4F85-BBEE-DBF5B33CED09}" destId="{445A6042-C1C0-4E29-94AF-D70B6F7447BE}" srcOrd="1" destOrd="0" presId="urn:microsoft.com/office/officeart/2005/8/layout/lProcess2"/>
    <dgm:cxn modelId="{25ADC8AB-16E9-4B9B-A6F5-086A68C7D942}" srcId="{F5C78248-4E40-4449-B417-958FE6E4DCD5}" destId="{74EEF8D1-621E-409A-A24C-3CC95F0131F1}" srcOrd="2" destOrd="0" parTransId="{707409C7-27C1-4C0A-9051-9E67992C7950}" sibTransId="{CCF25C4D-499D-4439-B97E-BABFF2A292FC}"/>
    <dgm:cxn modelId="{9BDD68AD-B582-4F5E-84C1-11431F57A80E}" srcId="{7B84BB92-577C-4D99-8283-E6E7E5700E5A}" destId="{FC068D2A-05C0-44BE-B1A0-C610667E19CD}" srcOrd="3" destOrd="0" parTransId="{A04CD194-EBD2-4B55-B3CE-55F573D6AA2B}" sibTransId="{C264BCDA-CE31-4F23-936D-65BC5E58FEDE}"/>
    <dgm:cxn modelId="{CBF188AF-B5D6-4686-8860-B60954D281B3}" srcId="{E286B4AC-3017-44DF-9171-6CD38E515B69}" destId="{3691ADBE-2C2C-4833-8981-37CC9EEC97E2}" srcOrd="2" destOrd="0" parTransId="{0E347475-2587-4F09-8374-653E5E7E85A1}" sibTransId="{B11E5471-AEAC-4562-B985-D300DC43FCA1}"/>
    <dgm:cxn modelId="{6D27F6B4-4435-4974-9683-05555FC13BBD}" type="presOf" srcId="{5A37147E-1FFA-4EBD-BB4F-56FAD8719772}" destId="{9A495A36-9ABD-407E-9CC2-A1F276C76EBD}" srcOrd="0" destOrd="0" presId="urn:microsoft.com/office/officeart/2005/8/layout/lProcess2"/>
    <dgm:cxn modelId="{4DA80DB8-E653-4127-A528-E646C495B101}" srcId="{7B84BB92-577C-4D99-8283-E6E7E5700E5A}" destId="{AD5D785C-2822-4FBA-B052-FDB5DB598ED5}" srcOrd="1" destOrd="0" parTransId="{38F1D219-7C7A-48CA-91C3-0EA5F495A978}" sibTransId="{B2F36081-2F5F-4010-9967-ED770CCA7721}"/>
    <dgm:cxn modelId="{67C1BCBC-30C1-4D3F-BBA9-9B078705498B}" type="presOf" srcId="{12666561-6EEC-4D1F-8D7F-3171407D05AE}" destId="{4A55A30C-7341-47E5-B7CF-164DC5506157}" srcOrd="0" destOrd="0" presId="urn:microsoft.com/office/officeart/2005/8/layout/lProcess2"/>
    <dgm:cxn modelId="{64FD72C8-28C2-4020-AE2B-4788C46A5849}" srcId="{7B84BB92-577C-4D99-8283-E6E7E5700E5A}" destId="{81FE1B08-0298-4ACF-8AAD-0341EC9CA7EA}" srcOrd="2" destOrd="0" parTransId="{9120D40B-E2AC-4790-95ED-F0AE6528BD5A}" sibTransId="{454E1593-8A31-4C7E-BF87-B9533D549980}"/>
    <dgm:cxn modelId="{F4CD3CCA-63BB-4844-9D14-3470E80F48FA}" srcId="{D1F674A9-147E-46CE-ABC2-F043E55F01A4}" destId="{509E16FD-2C77-4AE4-AF67-5CFEB6C3782B}" srcOrd="0" destOrd="0" parTransId="{67A23EEB-C581-46BE-9C58-99C18B8758D2}" sibTransId="{85C0A5B8-D134-4C77-98EC-A410F3F4E816}"/>
    <dgm:cxn modelId="{81A675CD-5455-4D37-B832-E4D18B7C55F4}" srcId="{49237B2B-3DD5-4615-B69F-D78170417DF4}" destId="{41DB9FCD-300F-4499-8213-D4059B99E5E9}" srcOrd="2" destOrd="0" parTransId="{411A3021-9627-4243-BFDB-B52EE265FA1D}" sibTransId="{A76801D7-9C7A-44F2-962F-5EE0D0C4FF23}"/>
    <dgm:cxn modelId="{CD78F0CE-5556-4298-9C60-3B20C7BC97D1}" srcId="{D659E460-BB5B-4039-86A9-BE4FC8738B5F}" destId="{47E74BB5-E2C0-4F85-BBEE-DBF5B33CED09}" srcOrd="1" destOrd="0" parTransId="{340BC175-82C7-4D2E-9976-583DB146D1B9}" sibTransId="{327C4C5E-8378-4B8E-BB72-25CC19BAF9A3}"/>
    <dgm:cxn modelId="{B9BC66D4-9C95-410F-A84A-9B1CCA24FC62}" type="presOf" srcId="{AB37E5B1-0AE9-4663-B682-F48A0E1B0791}" destId="{E45958C2-6028-4C66-9E84-6B5817D41397}" srcOrd="0" destOrd="0" presId="urn:microsoft.com/office/officeart/2005/8/layout/lProcess2"/>
    <dgm:cxn modelId="{B3B1DCD6-AB46-4D0F-8A68-50DB0D9C460B}" type="presOf" srcId="{74EEF8D1-621E-409A-A24C-3CC95F0131F1}" destId="{62ED94C0-587D-4A52-9CA3-B60E07892DA1}" srcOrd="0" destOrd="0" presId="urn:microsoft.com/office/officeart/2005/8/layout/lProcess2"/>
    <dgm:cxn modelId="{71D269DA-9404-408F-929D-2522192BF994}" type="presOf" srcId="{8EDA0A87-17F1-4CE1-BFC8-4C581BB3EFEA}" destId="{E4834F89-737E-449D-9451-A7F33DDBE26D}" srcOrd="0" destOrd="0" presId="urn:microsoft.com/office/officeart/2005/8/layout/lProcess2"/>
    <dgm:cxn modelId="{5B3D70DD-137A-4ED2-8928-CB46A4A1AA23}" type="presOf" srcId="{0D5CC040-3A71-46C7-969B-5A0D0DDCBAB8}" destId="{982778C1-4AF2-4C12-9644-6BC9B58AA999}" srcOrd="0" destOrd="0" presId="urn:microsoft.com/office/officeart/2005/8/layout/lProcess2"/>
    <dgm:cxn modelId="{419F86DE-9D44-48C2-8001-90D8E1198A39}" type="presOf" srcId="{D659E460-BB5B-4039-86A9-BE4FC8738B5F}" destId="{1BE69CEF-BE7B-44B8-96BB-402C009DA89C}" srcOrd="0" destOrd="0" presId="urn:microsoft.com/office/officeart/2005/8/layout/lProcess2"/>
    <dgm:cxn modelId="{C4B3EEE0-1445-4ADE-A9A0-8F77F65CB548}" type="presOf" srcId="{88929192-5956-481A-9E31-DF0E726199AF}" destId="{95195098-EF59-40FC-9625-8B2D215E2F33}" srcOrd="0" destOrd="0" presId="urn:microsoft.com/office/officeart/2005/8/layout/lProcess2"/>
    <dgm:cxn modelId="{677571E4-6F5A-4514-ABAE-A4AC411404D7}" type="presOf" srcId="{A0B322D4-7127-44B8-9CC3-98815C36D60E}" destId="{832503BC-9741-4F0D-A1F2-5F493D4560B0}" srcOrd="0" destOrd="0" presId="urn:microsoft.com/office/officeart/2005/8/layout/lProcess2"/>
    <dgm:cxn modelId="{24897CED-71AF-4343-90B3-F0D8C8FD4A66}" srcId="{0D5CC040-3A71-46C7-969B-5A0D0DDCBAB8}" destId="{A276294F-1AED-4C2E-9041-01F0E49AB7AB}" srcOrd="1" destOrd="0" parTransId="{2C879E33-6DE1-4A90-A736-7497C4BCC2D6}" sibTransId="{ABCDE5E1-BB9D-4E63-A54F-F2BF3FB0CAD5}"/>
    <dgm:cxn modelId="{B87ED2ED-DA1F-4D3D-B2E0-40CB04E18D7F}" type="presOf" srcId="{85612C41-8328-421F-A44A-5753EE612A1A}" destId="{B44E25AD-F433-441A-BBF9-3115C4DB31DB}" srcOrd="0" destOrd="0" presId="urn:microsoft.com/office/officeart/2005/8/layout/lProcess2"/>
    <dgm:cxn modelId="{2AD73EF4-85B4-4785-B3BF-CAF833EB3B3C}" type="presOf" srcId="{509E16FD-2C77-4AE4-AF67-5CFEB6C3782B}" destId="{15C892FA-8FF2-4636-9652-6DF53BC9B825}" srcOrd="0" destOrd="0" presId="urn:microsoft.com/office/officeart/2005/8/layout/lProcess2"/>
    <dgm:cxn modelId="{488D03F7-948F-4572-B358-053642E2FA7D}" type="presOf" srcId="{D1F674A9-147E-46CE-ABC2-F043E55F01A4}" destId="{BB8F863A-AF05-4E49-9CC9-3797D8E150A6}" srcOrd="1" destOrd="0" presId="urn:microsoft.com/office/officeart/2005/8/layout/lProcess2"/>
    <dgm:cxn modelId="{0CBBBDF7-1E09-433D-A234-9C9CC4BA7CB8}" type="presOf" srcId="{79956254-EBA9-4DD1-9503-FD3654F036F6}" destId="{5C47D55A-B585-46A9-AE10-1A0222CDABBA}" srcOrd="0" destOrd="0" presId="urn:microsoft.com/office/officeart/2005/8/layout/lProcess2"/>
    <dgm:cxn modelId="{04E929F9-2212-4CCD-9175-6D3F0340218F}" type="presOf" srcId="{5285B91E-EDF6-4C62-87DA-3192ACAE229D}" destId="{6CB8A4EB-503B-4157-A4AB-27D549B26ECE}" srcOrd="0" destOrd="1" presId="urn:microsoft.com/office/officeart/2005/8/layout/lProcess2"/>
    <dgm:cxn modelId="{EDA573FC-8FF2-450D-8148-C37767EBC9A6}" type="presOf" srcId="{8B586426-9BA3-4961-9D14-C9CE3043B629}" destId="{F0ECBCF8-3D69-4A80-A036-28119861BEAA}" srcOrd="0" destOrd="0" presId="urn:microsoft.com/office/officeart/2005/8/layout/lProcess2"/>
    <dgm:cxn modelId="{EF75EF52-F97F-427F-8F00-085CB37E7EC7}" type="presParOf" srcId="{1BE69CEF-BE7B-44B8-96BB-402C009DA89C}" destId="{75AA5FE0-DB8E-43AE-84AB-B2130AE7B105}" srcOrd="0" destOrd="0" presId="urn:microsoft.com/office/officeart/2005/8/layout/lProcess2"/>
    <dgm:cxn modelId="{2B260A45-2EC5-4027-B4E8-35761A8F636F}" type="presParOf" srcId="{75AA5FE0-DB8E-43AE-84AB-B2130AE7B105}" destId="{DDD1D050-4D49-4032-8B91-A573EFF3664E}" srcOrd="0" destOrd="0" presId="urn:microsoft.com/office/officeart/2005/8/layout/lProcess2"/>
    <dgm:cxn modelId="{23E6F542-BA73-4B56-AA15-E4BA2EB9D41B}" type="presParOf" srcId="{75AA5FE0-DB8E-43AE-84AB-B2130AE7B105}" destId="{BB8F863A-AF05-4E49-9CC9-3797D8E150A6}" srcOrd="1" destOrd="0" presId="urn:microsoft.com/office/officeart/2005/8/layout/lProcess2"/>
    <dgm:cxn modelId="{3D68523E-D71D-440D-9F8B-B74DFD7C2094}" type="presParOf" srcId="{75AA5FE0-DB8E-43AE-84AB-B2130AE7B105}" destId="{C72E59E8-0AFE-4073-8E9B-5A896D71C9C6}" srcOrd="2" destOrd="0" presId="urn:microsoft.com/office/officeart/2005/8/layout/lProcess2"/>
    <dgm:cxn modelId="{01530C31-8DE1-42C4-9243-10D271745FDA}" type="presParOf" srcId="{C72E59E8-0AFE-4073-8E9B-5A896D71C9C6}" destId="{39D6FA05-C870-4FE4-ADC9-2458E6621C2D}" srcOrd="0" destOrd="0" presId="urn:microsoft.com/office/officeart/2005/8/layout/lProcess2"/>
    <dgm:cxn modelId="{BD6E9495-20EA-4BE0-A9D6-FDC8693B7F35}" type="presParOf" srcId="{39D6FA05-C870-4FE4-ADC9-2458E6621C2D}" destId="{15C892FA-8FF2-4636-9652-6DF53BC9B825}" srcOrd="0" destOrd="0" presId="urn:microsoft.com/office/officeart/2005/8/layout/lProcess2"/>
    <dgm:cxn modelId="{6F9ECE8A-7364-46F8-95E5-EB9F56B8F4FE}" type="presParOf" srcId="{39D6FA05-C870-4FE4-ADC9-2458E6621C2D}" destId="{6C276A2B-8EC0-43A7-BC30-28824552D188}" srcOrd="1" destOrd="0" presId="urn:microsoft.com/office/officeart/2005/8/layout/lProcess2"/>
    <dgm:cxn modelId="{02148B46-5045-4E9E-BB72-47A0E1A518BA}" type="presParOf" srcId="{39D6FA05-C870-4FE4-ADC9-2458E6621C2D}" destId="{6CB8A4EB-503B-4157-A4AB-27D549B26ECE}" srcOrd="2" destOrd="0" presId="urn:microsoft.com/office/officeart/2005/8/layout/lProcess2"/>
    <dgm:cxn modelId="{4A46A954-15A1-4C38-9F62-5DC2F68A88A1}" type="presParOf" srcId="{1BE69CEF-BE7B-44B8-96BB-402C009DA89C}" destId="{2451E75C-46EE-4312-9971-89432E531BE1}" srcOrd="1" destOrd="0" presId="urn:microsoft.com/office/officeart/2005/8/layout/lProcess2"/>
    <dgm:cxn modelId="{C82DED46-DFDE-450C-B329-BDBF7422B1F0}" type="presParOf" srcId="{1BE69CEF-BE7B-44B8-96BB-402C009DA89C}" destId="{ECD96206-3193-46A2-B10B-063D62646BF3}" srcOrd="2" destOrd="0" presId="urn:microsoft.com/office/officeart/2005/8/layout/lProcess2"/>
    <dgm:cxn modelId="{7FEE427B-54E5-411F-8BEE-B88EE3473013}" type="presParOf" srcId="{ECD96206-3193-46A2-B10B-063D62646BF3}" destId="{3889DB86-76CC-4876-A5EA-2B1C71AB1513}" srcOrd="0" destOrd="0" presId="urn:microsoft.com/office/officeart/2005/8/layout/lProcess2"/>
    <dgm:cxn modelId="{251DF6FB-42FC-4C3E-AB32-0BC538AD5130}" type="presParOf" srcId="{ECD96206-3193-46A2-B10B-063D62646BF3}" destId="{445A6042-C1C0-4E29-94AF-D70B6F7447BE}" srcOrd="1" destOrd="0" presId="urn:microsoft.com/office/officeart/2005/8/layout/lProcess2"/>
    <dgm:cxn modelId="{D541DD97-74C1-41BF-81C4-1562BCF1F21F}" type="presParOf" srcId="{ECD96206-3193-46A2-B10B-063D62646BF3}" destId="{B6C90138-B98C-4765-836A-3CAF57E675BA}" srcOrd="2" destOrd="0" presId="urn:microsoft.com/office/officeart/2005/8/layout/lProcess2"/>
    <dgm:cxn modelId="{11B4F6AB-F6C6-4D2D-A7F3-D338D1CC55B1}" type="presParOf" srcId="{B6C90138-B98C-4765-836A-3CAF57E675BA}" destId="{36BFB2D6-B1C3-4EC1-AE72-18BB47F4279C}" srcOrd="0" destOrd="0" presId="urn:microsoft.com/office/officeart/2005/8/layout/lProcess2"/>
    <dgm:cxn modelId="{9AC5C960-87CD-4C6C-B35E-6F6733417B83}" type="presParOf" srcId="{36BFB2D6-B1C3-4EC1-AE72-18BB47F4279C}" destId="{4A55A30C-7341-47E5-B7CF-164DC5506157}" srcOrd="0" destOrd="0" presId="urn:microsoft.com/office/officeart/2005/8/layout/lProcess2"/>
    <dgm:cxn modelId="{D9627280-26B4-40F6-B86A-72547FAAA4BD}" type="presParOf" srcId="{36BFB2D6-B1C3-4EC1-AE72-18BB47F4279C}" destId="{77595D79-B316-4C8D-8269-D14DA9535439}" srcOrd="1" destOrd="0" presId="urn:microsoft.com/office/officeart/2005/8/layout/lProcess2"/>
    <dgm:cxn modelId="{63F6F346-50E3-4A0B-8B03-11C64118ACD5}" type="presParOf" srcId="{36BFB2D6-B1C3-4EC1-AE72-18BB47F4279C}" destId="{F766EADF-1BAC-443B-A7C6-BEE6B032A5EF}" srcOrd="2" destOrd="0" presId="urn:microsoft.com/office/officeart/2005/8/layout/lProcess2"/>
    <dgm:cxn modelId="{22AC21FD-7A89-4011-99DF-83632DA6F38F}" type="presParOf" srcId="{36BFB2D6-B1C3-4EC1-AE72-18BB47F4279C}" destId="{537C4A61-C95E-4A07-8989-ABAD5B365555}" srcOrd="3" destOrd="0" presId="urn:microsoft.com/office/officeart/2005/8/layout/lProcess2"/>
    <dgm:cxn modelId="{27224464-8831-41E4-8BDA-C693D33187DD}" type="presParOf" srcId="{36BFB2D6-B1C3-4EC1-AE72-18BB47F4279C}" destId="{95195098-EF59-40FC-9625-8B2D215E2F33}" srcOrd="4" destOrd="0" presId="urn:microsoft.com/office/officeart/2005/8/layout/lProcess2"/>
    <dgm:cxn modelId="{EF67DBAE-A5A9-4C90-AC6B-3FB5EC1FAB15}" type="presParOf" srcId="{36BFB2D6-B1C3-4EC1-AE72-18BB47F4279C}" destId="{AE88BDFF-4F8E-4554-81D4-B8016AB945F1}" srcOrd="5" destOrd="0" presId="urn:microsoft.com/office/officeart/2005/8/layout/lProcess2"/>
    <dgm:cxn modelId="{8013F2E4-817E-47C0-9132-CD52D45D6190}" type="presParOf" srcId="{36BFB2D6-B1C3-4EC1-AE72-18BB47F4279C}" destId="{FC69CEB8-FB13-458F-8645-4BF199FC5AFC}" srcOrd="6" destOrd="0" presId="urn:microsoft.com/office/officeart/2005/8/layout/lProcess2"/>
    <dgm:cxn modelId="{3DF0FAFD-6D1A-4F8C-8D6F-F263953E30CA}" type="presParOf" srcId="{36BFB2D6-B1C3-4EC1-AE72-18BB47F4279C}" destId="{9E6DAB04-2A72-401A-8E38-49DF96B4E51D}" srcOrd="7" destOrd="0" presId="urn:microsoft.com/office/officeart/2005/8/layout/lProcess2"/>
    <dgm:cxn modelId="{614F77E6-D875-4917-80E1-DA0157FB3581}" type="presParOf" srcId="{36BFB2D6-B1C3-4EC1-AE72-18BB47F4279C}" destId="{99418657-EFDB-4ABD-B967-2E015B59D3BC}" srcOrd="8" destOrd="0" presId="urn:microsoft.com/office/officeart/2005/8/layout/lProcess2"/>
    <dgm:cxn modelId="{BA7AF8EA-42B2-4DA2-B679-1F43CB9585EB}" type="presParOf" srcId="{36BFB2D6-B1C3-4EC1-AE72-18BB47F4279C}" destId="{BDCB192C-3E27-4CD5-97E0-AEABF94BF373}" srcOrd="9" destOrd="0" presId="urn:microsoft.com/office/officeart/2005/8/layout/lProcess2"/>
    <dgm:cxn modelId="{63BABEFE-2275-4A52-BD83-BE1E844FE26F}" type="presParOf" srcId="{36BFB2D6-B1C3-4EC1-AE72-18BB47F4279C}" destId="{E4834F89-737E-449D-9451-A7F33DDBE26D}" srcOrd="10" destOrd="0" presId="urn:microsoft.com/office/officeart/2005/8/layout/lProcess2"/>
    <dgm:cxn modelId="{23F17862-C1F7-4204-8685-33A70E82991F}" type="presParOf" srcId="{1BE69CEF-BE7B-44B8-96BB-402C009DA89C}" destId="{AAC98BB9-3149-4AFB-9261-82749F8E6B75}" srcOrd="3" destOrd="0" presId="urn:microsoft.com/office/officeart/2005/8/layout/lProcess2"/>
    <dgm:cxn modelId="{0B3CC6B1-57FC-454B-B02B-D3577739D5CB}" type="presParOf" srcId="{1BE69CEF-BE7B-44B8-96BB-402C009DA89C}" destId="{1C304F41-383A-4F5B-9DE4-C460E0EF60E6}" srcOrd="4" destOrd="0" presId="urn:microsoft.com/office/officeart/2005/8/layout/lProcess2"/>
    <dgm:cxn modelId="{BA44A0E1-B01F-4454-A48F-86A6257D888C}" type="presParOf" srcId="{1C304F41-383A-4F5B-9DE4-C460E0EF60E6}" destId="{884934AF-FE79-4AAC-92F2-C67DFE677E1E}" srcOrd="0" destOrd="0" presId="urn:microsoft.com/office/officeart/2005/8/layout/lProcess2"/>
    <dgm:cxn modelId="{AB75912B-5D56-447D-825D-714E02780969}" type="presParOf" srcId="{1C304F41-383A-4F5B-9DE4-C460E0EF60E6}" destId="{A55D2F11-E8D7-419A-8A73-1A6C2FE9E294}" srcOrd="1" destOrd="0" presId="urn:microsoft.com/office/officeart/2005/8/layout/lProcess2"/>
    <dgm:cxn modelId="{65650173-6894-4504-8ACF-49ADE377A15D}" type="presParOf" srcId="{1C304F41-383A-4F5B-9DE4-C460E0EF60E6}" destId="{7A44E763-3015-417D-B216-F9D1F22A9329}" srcOrd="2" destOrd="0" presId="urn:microsoft.com/office/officeart/2005/8/layout/lProcess2"/>
    <dgm:cxn modelId="{30755BE3-8314-4808-A071-18F78A5BAEB9}" type="presParOf" srcId="{7A44E763-3015-417D-B216-F9D1F22A9329}" destId="{39600FFE-A7BC-4B9C-9A0C-6840A04937E9}" srcOrd="0" destOrd="0" presId="urn:microsoft.com/office/officeart/2005/8/layout/lProcess2"/>
    <dgm:cxn modelId="{D61175D8-3D90-4F68-823C-7AAB332C2121}" type="presParOf" srcId="{39600FFE-A7BC-4B9C-9A0C-6840A04937E9}" destId="{E8E7D3CE-B627-4559-A142-E7695AEB5C56}" srcOrd="0" destOrd="0" presId="urn:microsoft.com/office/officeart/2005/8/layout/lProcess2"/>
    <dgm:cxn modelId="{A700FC18-88F5-43D0-94AF-652BCAEC9258}" type="presParOf" srcId="{39600FFE-A7BC-4B9C-9A0C-6840A04937E9}" destId="{88EABA8C-446D-4101-9C3F-C41739D3C87E}" srcOrd="1" destOrd="0" presId="urn:microsoft.com/office/officeart/2005/8/layout/lProcess2"/>
    <dgm:cxn modelId="{3DB5285B-596F-420F-A80C-99C015654DD9}" type="presParOf" srcId="{39600FFE-A7BC-4B9C-9A0C-6840A04937E9}" destId="{E45958C2-6028-4C66-9E84-6B5817D41397}" srcOrd="2" destOrd="0" presId="urn:microsoft.com/office/officeart/2005/8/layout/lProcess2"/>
    <dgm:cxn modelId="{79BF052A-966B-4E59-9D09-BF2E90E53946}" type="presParOf" srcId="{39600FFE-A7BC-4B9C-9A0C-6840A04937E9}" destId="{7E37321B-8D8D-48B3-A8A0-49CE64606A4F}" srcOrd="3" destOrd="0" presId="urn:microsoft.com/office/officeart/2005/8/layout/lProcess2"/>
    <dgm:cxn modelId="{5938613B-1ED7-428D-9988-5559F9F29C58}" type="presParOf" srcId="{39600FFE-A7BC-4B9C-9A0C-6840A04937E9}" destId="{D403E373-A101-4AED-9694-072B86E241AF}" srcOrd="4" destOrd="0" presId="urn:microsoft.com/office/officeart/2005/8/layout/lProcess2"/>
    <dgm:cxn modelId="{EEC413DD-05E9-41A5-A6B9-38A45B909AB0}" type="presParOf" srcId="{39600FFE-A7BC-4B9C-9A0C-6840A04937E9}" destId="{D22FA45A-FAFD-41BD-BD73-8D39D42BB158}" srcOrd="5" destOrd="0" presId="urn:microsoft.com/office/officeart/2005/8/layout/lProcess2"/>
    <dgm:cxn modelId="{846D7834-8844-4B8A-A5AE-46F9F579C4F2}" type="presParOf" srcId="{39600FFE-A7BC-4B9C-9A0C-6840A04937E9}" destId="{2A3D064F-D009-4E23-98AB-EBE0BB071F5D}" srcOrd="6" destOrd="0" presId="urn:microsoft.com/office/officeart/2005/8/layout/lProcess2"/>
    <dgm:cxn modelId="{68878CE3-C95D-4CD9-916E-C26A317CD998}" type="presParOf" srcId="{1BE69CEF-BE7B-44B8-96BB-402C009DA89C}" destId="{0CFCCB1F-5DB4-4922-811E-8314A4EA6D14}" srcOrd="5" destOrd="0" presId="urn:microsoft.com/office/officeart/2005/8/layout/lProcess2"/>
    <dgm:cxn modelId="{DBB167FD-E8CB-46E7-BBD9-D236847F95B6}" type="presParOf" srcId="{1BE69CEF-BE7B-44B8-96BB-402C009DA89C}" destId="{174F838C-3D6E-4729-BB9B-99B1FA4D8359}" srcOrd="6" destOrd="0" presId="urn:microsoft.com/office/officeart/2005/8/layout/lProcess2"/>
    <dgm:cxn modelId="{AC270934-8C99-4B69-B7BE-1C96C041DF22}" type="presParOf" srcId="{174F838C-3D6E-4729-BB9B-99B1FA4D8359}" destId="{982778C1-4AF2-4C12-9644-6BC9B58AA999}" srcOrd="0" destOrd="0" presId="urn:microsoft.com/office/officeart/2005/8/layout/lProcess2"/>
    <dgm:cxn modelId="{0EDB371B-72F1-415C-BE58-8B23D14F4891}" type="presParOf" srcId="{174F838C-3D6E-4729-BB9B-99B1FA4D8359}" destId="{C3806102-6E55-40C1-A864-AAFC75E4D509}" srcOrd="1" destOrd="0" presId="urn:microsoft.com/office/officeart/2005/8/layout/lProcess2"/>
    <dgm:cxn modelId="{9420820A-80DD-4E29-A3AE-37D55649D043}" type="presParOf" srcId="{174F838C-3D6E-4729-BB9B-99B1FA4D8359}" destId="{B38C05F7-EC03-415D-8347-69097E291F69}" srcOrd="2" destOrd="0" presId="urn:microsoft.com/office/officeart/2005/8/layout/lProcess2"/>
    <dgm:cxn modelId="{AE9E1CB5-62F0-46F8-8C71-D35F3355A285}" type="presParOf" srcId="{B38C05F7-EC03-415D-8347-69097E291F69}" destId="{DA75C661-4586-4BE7-AF86-2854B28413ED}" srcOrd="0" destOrd="0" presId="urn:microsoft.com/office/officeart/2005/8/layout/lProcess2"/>
    <dgm:cxn modelId="{980FC37E-0E0C-4B4D-8116-2D396C69C69B}" type="presParOf" srcId="{DA75C661-4586-4BE7-AF86-2854B28413ED}" destId="{9A495A36-9ABD-407E-9CC2-A1F276C76EBD}" srcOrd="0" destOrd="0" presId="urn:microsoft.com/office/officeart/2005/8/layout/lProcess2"/>
    <dgm:cxn modelId="{8F4227BC-0CE6-4B73-8716-638DFE074455}" type="presParOf" srcId="{DA75C661-4586-4BE7-AF86-2854B28413ED}" destId="{AFBCA5F6-7078-403F-9C9F-BFFE434AFF47}" srcOrd="1" destOrd="0" presId="urn:microsoft.com/office/officeart/2005/8/layout/lProcess2"/>
    <dgm:cxn modelId="{35CBFF34-F3D7-4E44-A28E-70C86F4B3A92}" type="presParOf" srcId="{DA75C661-4586-4BE7-AF86-2854B28413ED}" destId="{95FDCD9D-EF9F-41C6-9E0A-EEAD18A661F4}" srcOrd="2" destOrd="0" presId="urn:microsoft.com/office/officeart/2005/8/layout/lProcess2"/>
    <dgm:cxn modelId="{820439DD-5270-4E4D-8848-B7330711296E}" type="presParOf" srcId="{DA75C661-4586-4BE7-AF86-2854B28413ED}" destId="{8D0AC8C9-FF7E-4158-85D9-0FD955643304}" srcOrd="3" destOrd="0" presId="urn:microsoft.com/office/officeart/2005/8/layout/lProcess2"/>
    <dgm:cxn modelId="{A965053D-8BDB-4673-8255-59D9CCBAB699}" type="presParOf" srcId="{DA75C661-4586-4BE7-AF86-2854B28413ED}" destId="{B182184A-2580-4584-8B90-38419EB3FFE9}" srcOrd="4" destOrd="0" presId="urn:microsoft.com/office/officeart/2005/8/layout/lProcess2"/>
    <dgm:cxn modelId="{21126470-A475-496B-8778-159EB4FCF051}" type="presParOf" srcId="{DA75C661-4586-4BE7-AF86-2854B28413ED}" destId="{35EB03FB-7458-4114-9065-769903F86ED4}" srcOrd="5" destOrd="0" presId="urn:microsoft.com/office/officeart/2005/8/layout/lProcess2"/>
    <dgm:cxn modelId="{7FA775E9-E34F-47EF-8550-3A02A6D2EE60}" type="presParOf" srcId="{DA75C661-4586-4BE7-AF86-2854B28413ED}" destId="{547ADB30-0185-4DB5-8011-5DE3278A8500}" srcOrd="6" destOrd="0" presId="urn:microsoft.com/office/officeart/2005/8/layout/lProcess2"/>
    <dgm:cxn modelId="{0427882E-4281-48C2-9FF3-FF44E8389921}" type="presParOf" srcId="{DA75C661-4586-4BE7-AF86-2854B28413ED}" destId="{3D1A177A-D673-4D7C-B644-43726499555A}" srcOrd="7" destOrd="0" presId="urn:microsoft.com/office/officeart/2005/8/layout/lProcess2"/>
    <dgm:cxn modelId="{C68CE6FA-09BE-40E9-BB52-C281D51F8A7C}" type="presParOf" srcId="{DA75C661-4586-4BE7-AF86-2854B28413ED}" destId="{5C47D55A-B585-46A9-AE10-1A0222CDABBA}" srcOrd="8" destOrd="0" presId="urn:microsoft.com/office/officeart/2005/8/layout/lProcess2"/>
    <dgm:cxn modelId="{AB049A0E-329C-4200-9C38-3564A59A7FD9}" type="presParOf" srcId="{1BE69CEF-BE7B-44B8-96BB-402C009DA89C}" destId="{FAA20541-1183-4ECF-8B0F-610AAFA4E6F2}" srcOrd="7" destOrd="0" presId="urn:microsoft.com/office/officeart/2005/8/layout/lProcess2"/>
    <dgm:cxn modelId="{7E439F8F-0FFF-41F4-840A-4F8DDFD8CDE7}" type="presParOf" srcId="{1BE69CEF-BE7B-44B8-96BB-402C009DA89C}" destId="{82CFAAA5-0600-4EDC-9351-579C4EEFEC47}" srcOrd="8" destOrd="0" presId="urn:microsoft.com/office/officeart/2005/8/layout/lProcess2"/>
    <dgm:cxn modelId="{0B02EE27-3465-44A8-ACD4-EDCA0DBEDF1B}" type="presParOf" srcId="{82CFAAA5-0600-4EDC-9351-579C4EEFEC47}" destId="{1DA4B0F8-26D8-4A7D-8B6E-F499EABD0942}" srcOrd="0" destOrd="0" presId="urn:microsoft.com/office/officeart/2005/8/layout/lProcess2"/>
    <dgm:cxn modelId="{8360C6BA-F338-4B3E-BDE0-A3E84FA839E7}" type="presParOf" srcId="{82CFAAA5-0600-4EDC-9351-579C4EEFEC47}" destId="{7995864E-FFBA-4336-9B8D-3F6860E742B7}" srcOrd="1" destOrd="0" presId="urn:microsoft.com/office/officeart/2005/8/layout/lProcess2"/>
    <dgm:cxn modelId="{DDB2C7A3-5B1D-434F-A789-A584A98C0BA8}" type="presParOf" srcId="{82CFAAA5-0600-4EDC-9351-579C4EEFEC47}" destId="{3B9673F2-25F6-4BAA-B7C6-4D52202B2F07}" srcOrd="2" destOrd="0" presId="urn:microsoft.com/office/officeart/2005/8/layout/lProcess2"/>
    <dgm:cxn modelId="{5209424E-6EA8-4373-9F7E-E1E2F3A1B9B4}" type="presParOf" srcId="{3B9673F2-25F6-4BAA-B7C6-4D52202B2F07}" destId="{EC85CC72-8AF2-485D-A4D8-C2B5E956F7AF}" srcOrd="0" destOrd="0" presId="urn:microsoft.com/office/officeart/2005/8/layout/lProcess2"/>
    <dgm:cxn modelId="{ECDD40A5-7CD0-4789-BEDF-869AC9CF7579}" type="presParOf" srcId="{EC85CC72-8AF2-485D-A4D8-C2B5E956F7AF}" destId="{B44E25AD-F433-441A-BBF9-3115C4DB31DB}" srcOrd="0" destOrd="0" presId="urn:microsoft.com/office/officeart/2005/8/layout/lProcess2"/>
    <dgm:cxn modelId="{7B6F32C8-5346-46A4-99DA-E8F0694ADD7E}" type="presParOf" srcId="{EC85CC72-8AF2-485D-A4D8-C2B5E956F7AF}" destId="{A14D4756-3E14-4902-A013-FD2477039C4D}" srcOrd="1" destOrd="0" presId="urn:microsoft.com/office/officeart/2005/8/layout/lProcess2"/>
    <dgm:cxn modelId="{314BF133-A20B-416F-A8FC-161490C1F48C}" type="presParOf" srcId="{EC85CC72-8AF2-485D-A4D8-C2B5E956F7AF}" destId="{6D4D28C3-5BC4-45D4-AB12-8610F423CFE8}" srcOrd="2" destOrd="0" presId="urn:microsoft.com/office/officeart/2005/8/layout/lProcess2"/>
    <dgm:cxn modelId="{A8CA2CFB-8081-4C4E-B329-084D2CC7313A}" type="presParOf" srcId="{EC85CC72-8AF2-485D-A4D8-C2B5E956F7AF}" destId="{BC755E48-3463-48DD-B91B-2CAD9E4AC614}" srcOrd="3" destOrd="0" presId="urn:microsoft.com/office/officeart/2005/8/layout/lProcess2"/>
    <dgm:cxn modelId="{CD54F68D-3FBE-46FC-AB16-359806796787}" type="presParOf" srcId="{EC85CC72-8AF2-485D-A4D8-C2B5E956F7AF}" destId="{E257D9FC-8F04-4098-B998-1F74CA3BDEE3}" srcOrd="4" destOrd="0" presId="urn:microsoft.com/office/officeart/2005/8/layout/lProcess2"/>
    <dgm:cxn modelId="{CB28D090-A077-4485-AB67-513BD59B08A8}" type="presParOf" srcId="{1BE69CEF-BE7B-44B8-96BB-402C009DA89C}" destId="{2299D5A5-7993-4E58-8DB5-398E938D8ED5}" srcOrd="9" destOrd="0" presId="urn:microsoft.com/office/officeart/2005/8/layout/lProcess2"/>
    <dgm:cxn modelId="{4F0A42D7-E74D-45C6-B5AB-E779329D7214}" type="presParOf" srcId="{1BE69CEF-BE7B-44B8-96BB-402C009DA89C}" destId="{0F9D2313-AFDE-40B2-8243-D9DE7522C9B5}" srcOrd="10" destOrd="0" presId="urn:microsoft.com/office/officeart/2005/8/layout/lProcess2"/>
    <dgm:cxn modelId="{A982B957-4C3E-40BC-94C4-9F70A37AF0B0}" type="presParOf" srcId="{0F9D2313-AFDE-40B2-8243-D9DE7522C9B5}" destId="{A1FA3642-ACF4-4169-8F9F-AFBB24A707EF}" srcOrd="0" destOrd="0" presId="urn:microsoft.com/office/officeart/2005/8/layout/lProcess2"/>
    <dgm:cxn modelId="{2240ECB9-38E3-4235-A50B-B01B626C6B01}" type="presParOf" srcId="{0F9D2313-AFDE-40B2-8243-D9DE7522C9B5}" destId="{9293C68F-87C8-4E07-BE7D-BCC3FCB5ADCC}" srcOrd="1" destOrd="0" presId="urn:microsoft.com/office/officeart/2005/8/layout/lProcess2"/>
    <dgm:cxn modelId="{E05F795A-C667-4F88-B983-4B31B4E68CF5}" type="presParOf" srcId="{0F9D2313-AFDE-40B2-8243-D9DE7522C9B5}" destId="{107D385F-97F2-4449-8529-FD67B5E752D2}" srcOrd="2" destOrd="0" presId="urn:microsoft.com/office/officeart/2005/8/layout/lProcess2"/>
    <dgm:cxn modelId="{307EF73B-14F0-4775-B193-800594E2D321}" type="presParOf" srcId="{107D385F-97F2-4449-8529-FD67B5E752D2}" destId="{600E1AEA-A865-4322-A945-3B7A7191B71B}" srcOrd="0" destOrd="0" presId="urn:microsoft.com/office/officeart/2005/8/layout/lProcess2"/>
    <dgm:cxn modelId="{246C3906-B826-4258-B199-A5AB0A1CB15A}" type="presParOf" srcId="{600E1AEA-A865-4322-A945-3B7A7191B71B}" destId="{27FF658A-0706-457F-B5DB-C1A37B9D7467}" srcOrd="0" destOrd="0" presId="urn:microsoft.com/office/officeart/2005/8/layout/lProcess2"/>
    <dgm:cxn modelId="{3933E2C0-1025-47F4-AA71-4960C2AE5C01}" type="presParOf" srcId="{600E1AEA-A865-4322-A945-3B7A7191B71B}" destId="{344691D8-A317-4C31-8B37-E7ECBC9724C8}" srcOrd="1" destOrd="0" presId="urn:microsoft.com/office/officeart/2005/8/layout/lProcess2"/>
    <dgm:cxn modelId="{D824DBB7-3ADE-4A6F-B8A8-31ABD1A43406}" type="presParOf" srcId="{600E1AEA-A865-4322-A945-3B7A7191B71B}" destId="{F0ECBCF8-3D69-4A80-A036-28119861BEAA}" srcOrd="2" destOrd="0" presId="urn:microsoft.com/office/officeart/2005/8/layout/lProcess2"/>
    <dgm:cxn modelId="{A8C37693-05BB-48E8-9D84-23A69FB2E30B}" type="presParOf" srcId="{600E1AEA-A865-4322-A945-3B7A7191B71B}" destId="{0D9CCEFD-4B12-4A92-9A5F-F567FD7A41B3}" srcOrd="3" destOrd="0" presId="urn:microsoft.com/office/officeart/2005/8/layout/lProcess2"/>
    <dgm:cxn modelId="{19E1E3B0-E0A3-42AF-AE5E-25301C302A35}" type="presParOf" srcId="{600E1AEA-A865-4322-A945-3B7A7191B71B}" destId="{62ED94C0-587D-4A52-9CA3-B60E07892DA1}" srcOrd="4" destOrd="0" presId="urn:microsoft.com/office/officeart/2005/8/layout/lProcess2"/>
    <dgm:cxn modelId="{D700E446-B868-4D5E-A761-89A4BFC9D030}" type="presParOf" srcId="{600E1AEA-A865-4322-A945-3B7A7191B71B}" destId="{58A44857-2927-4E72-BF5D-42CDF4F5591D}" srcOrd="5" destOrd="0" presId="urn:microsoft.com/office/officeart/2005/8/layout/lProcess2"/>
    <dgm:cxn modelId="{51849864-FCD9-459C-9C18-EAE0FC7B2948}" type="presParOf" srcId="{600E1AEA-A865-4322-A945-3B7A7191B71B}" destId="{832503BC-9741-4F0D-A1F2-5F493D4560B0}" srcOrd="6" destOrd="0" presId="urn:microsoft.com/office/officeart/2005/8/layout/lProcess2"/>
    <dgm:cxn modelId="{ED071C6E-6023-4424-A5CE-116D0243F426}" type="presParOf" srcId="{600E1AEA-A865-4322-A945-3B7A7191B71B}" destId="{E3D1ACF9-0FD3-4236-AD54-3932A174FC9E}" srcOrd="7" destOrd="0" presId="urn:microsoft.com/office/officeart/2005/8/layout/lProcess2"/>
    <dgm:cxn modelId="{3735322B-B510-4FF0-AB5F-C92C2B80E8F8}" type="presParOf" srcId="{600E1AEA-A865-4322-A945-3B7A7191B71B}" destId="{F6B63B52-54C4-4D48-A0C1-7E89DC60A0BB}" srcOrd="8" destOrd="0" presId="urn:microsoft.com/office/officeart/2005/8/layout/lProcess2"/>
    <dgm:cxn modelId="{16EE3E76-BF2C-46F7-BCE8-E3BCA23141AB}" type="presParOf" srcId="{600E1AEA-A865-4322-A945-3B7A7191B71B}" destId="{A8086E70-58C9-4150-AB62-A0E22F15B9C6}" srcOrd="9" destOrd="0" presId="urn:microsoft.com/office/officeart/2005/8/layout/lProcess2"/>
    <dgm:cxn modelId="{9014E5CE-0043-4883-99F3-F2AAAFEDFFBE}" type="presParOf" srcId="{600E1AEA-A865-4322-A945-3B7A7191B71B}" destId="{47315F15-6084-418B-A1FF-201DE5F3CC10}" srcOrd="1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78D19E-338E-4DC6-AD11-DDAD2A20A1D7}">
      <dsp:nvSpPr>
        <dsp:cNvPr id="0" name=""/>
        <dsp:cNvSpPr/>
      </dsp:nvSpPr>
      <dsp:spPr>
        <a:xfrm>
          <a:off x="2148874" y="-209222"/>
          <a:ext cx="3588951" cy="3588951"/>
        </a:xfrm>
        <a:prstGeom prst="circularArrow">
          <a:avLst>
            <a:gd name="adj1" fmla="val 5689"/>
            <a:gd name="adj2" fmla="val 340510"/>
            <a:gd name="adj3" fmla="val 12390090"/>
            <a:gd name="adj4" fmla="val 18292442"/>
            <a:gd name="adj5" fmla="val 5908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D18BE1-DB47-42DB-9976-D7B990A65215}">
      <dsp:nvSpPr>
        <dsp:cNvPr id="0" name=""/>
        <dsp:cNvSpPr/>
      </dsp:nvSpPr>
      <dsp:spPr>
        <a:xfrm>
          <a:off x="2672543" y="322"/>
          <a:ext cx="2541612" cy="127080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Contrasten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100" kern="1200" dirty="0"/>
            <a:t>Waarheid en leugen 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100" kern="1200" dirty="0"/>
            <a:t>Licht en duisternis 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100" kern="1200" dirty="0"/>
            <a:t>Boven en beneden 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100" kern="1200" dirty="0"/>
            <a:t>Vlees en Geest</a:t>
          </a:r>
        </a:p>
      </dsp:txBody>
      <dsp:txXfrm>
        <a:off x="2734579" y="62358"/>
        <a:ext cx="2417540" cy="1146734"/>
      </dsp:txXfrm>
    </dsp:sp>
    <dsp:sp modelId="{F416F05B-B5D0-40DD-882D-8DC44C614177}">
      <dsp:nvSpPr>
        <dsp:cNvPr id="0" name=""/>
        <dsp:cNvSpPr/>
      </dsp:nvSpPr>
      <dsp:spPr>
        <a:xfrm>
          <a:off x="4032772" y="2356308"/>
          <a:ext cx="2541612" cy="1270806"/>
        </a:xfrm>
        <a:prstGeom prst="round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Triniteit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100" kern="1200" dirty="0"/>
            <a:t>Vader, Zoon, Geest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100" kern="1200" dirty="0"/>
            <a:t>Zoon en Vader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100" kern="1200" dirty="0"/>
            <a:t>Vader en Zoon</a:t>
          </a:r>
        </a:p>
      </dsp:txBody>
      <dsp:txXfrm>
        <a:off x="4094808" y="2418344"/>
        <a:ext cx="2417540" cy="1146734"/>
      </dsp:txXfrm>
    </dsp:sp>
    <dsp:sp modelId="{EF893D5C-4CFB-430E-A200-EE0581EA48F1}">
      <dsp:nvSpPr>
        <dsp:cNvPr id="0" name=""/>
        <dsp:cNvSpPr/>
      </dsp:nvSpPr>
      <dsp:spPr>
        <a:xfrm>
          <a:off x="1312314" y="2356308"/>
          <a:ext cx="2541612" cy="1270806"/>
        </a:xfrm>
        <a:prstGeom prst="round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Tekens</a:t>
          </a:r>
        </a:p>
      </dsp:txBody>
      <dsp:txXfrm>
        <a:off x="1374350" y="2418344"/>
        <a:ext cx="2417540" cy="11467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82AF9E-147E-4DBD-B803-9222C03C6B03}">
      <dsp:nvSpPr>
        <dsp:cNvPr id="0" name=""/>
        <dsp:cNvSpPr/>
      </dsp:nvSpPr>
      <dsp:spPr>
        <a:xfrm>
          <a:off x="1004" y="0"/>
          <a:ext cx="2611933" cy="4709195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900" kern="1200" dirty="0"/>
            <a:t>Voorhof </a:t>
          </a:r>
        </a:p>
      </dsp:txBody>
      <dsp:txXfrm>
        <a:off x="1004" y="0"/>
        <a:ext cx="2611933" cy="1412758"/>
      </dsp:txXfrm>
    </dsp:sp>
    <dsp:sp modelId="{C418C014-FCA5-4DBF-A591-C2F81AA35C09}">
      <dsp:nvSpPr>
        <dsp:cNvPr id="0" name=""/>
        <dsp:cNvSpPr/>
      </dsp:nvSpPr>
      <dsp:spPr>
        <a:xfrm>
          <a:off x="262197" y="1412873"/>
          <a:ext cx="2089546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Voorhof Joden: Nicodemus (3:1-21). </a:t>
          </a:r>
        </a:p>
      </dsp:txBody>
      <dsp:txXfrm>
        <a:off x="282290" y="1432966"/>
        <a:ext cx="2049360" cy="645843"/>
      </dsp:txXfrm>
    </dsp:sp>
    <dsp:sp modelId="{D8C9A448-DDC7-4CFC-8C0A-673100657AB1}">
      <dsp:nvSpPr>
        <dsp:cNvPr id="0" name=""/>
        <dsp:cNvSpPr/>
      </dsp:nvSpPr>
      <dsp:spPr>
        <a:xfrm>
          <a:off x="262197" y="2204445"/>
          <a:ext cx="2089546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Voorhof vrouwen: </a:t>
          </a:r>
          <a:r>
            <a:rPr lang="nl-BE" sz="1400" kern="1200" dirty="0" err="1"/>
            <a:t>Samaritaanse</a:t>
          </a:r>
          <a:r>
            <a:rPr lang="nl-BE" sz="1400" kern="1200" dirty="0"/>
            <a:t> vrouw</a:t>
          </a:r>
          <a:br>
            <a:rPr lang="nl-BE" sz="1400" kern="1200" dirty="0"/>
          </a:br>
          <a:r>
            <a:rPr lang="nl-BE" sz="1400" kern="1200" dirty="0"/>
            <a:t>(4:1-42). </a:t>
          </a:r>
        </a:p>
      </dsp:txBody>
      <dsp:txXfrm>
        <a:off x="282290" y="2224538"/>
        <a:ext cx="2049360" cy="645843"/>
      </dsp:txXfrm>
    </dsp:sp>
    <dsp:sp modelId="{B179C6C4-3EC3-45F6-A2EF-7DD90B621448}">
      <dsp:nvSpPr>
        <dsp:cNvPr id="0" name=""/>
        <dsp:cNvSpPr/>
      </dsp:nvSpPr>
      <dsp:spPr>
        <a:xfrm>
          <a:off x="262197" y="2996018"/>
          <a:ext cx="2089546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Brandofferaltaar: Sterven graankorrel (12:23-34). </a:t>
          </a:r>
        </a:p>
      </dsp:txBody>
      <dsp:txXfrm>
        <a:off x="282290" y="3016111"/>
        <a:ext cx="2049360" cy="645843"/>
      </dsp:txXfrm>
    </dsp:sp>
    <dsp:sp modelId="{5A3F92BC-79A3-47E2-BDC4-212EC4A96161}">
      <dsp:nvSpPr>
        <dsp:cNvPr id="0" name=""/>
        <dsp:cNvSpPr/>
      </dsp:nvSpPr>
      <dsp:spPr>
        <a:xfrm>
          <a:off x="262197" y="3787590"/>
          <a:ext cx="2089546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Wasvat: Voetwassing (13:1-30). </a:t>
          </a:r>
        </a:p>
      </dsp:txBody>
      <dsp:txXfrm>
        <a:off x="282290" y="3807683"/>
        <a:ext cx="2049360" cy="645843"/>
      </dsp:txXfrm>
    </dsp:sp>
    <dsp:sp modelId="{AD4F74DC-465A-41F7-B817-156C3D0FD54B}">
      <dsp:nvSpPr>
        <dsp:cNvPr id="0" name=""/>
        <dsp:cNvSpPr/>
      </dsp:nvSpPr>
      <dsp:spPr>
        <a:xfrm>
          <a:off x="2808833" y="0"/>
          <a:ext cx="2611933" cy="4709195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900" kern="1200" dirty="0"/>
            <a:t>Heilige</a:t>
          </a:r>
        </a:p>
      </dsp:txBody>
      <dsp:txXfrm>
        <a:off x="2808833" y="0"/>
        <a:ext cx="2611933" cy="1412758"/>
      </dsp:txXfrm>
    </dsp:sp>
    <dsp:sp modelId="{81427B89-8DFC-4C4D-B823-762DDD63EC42}">
      <dsp:nvSpPr>
        <dsp:cNvPr id="0" name=""/>
        <dsp:cNvSpPr/>
      </dsp:nvSpPr>
      <dsp:spPr>
        <a:xfrm>
          <a:off x="3070026" y="1413160"/>
          <a:ext cx="2089546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Toonbroden: ‘Ik ben het Levensbrood’ (6:35,48). </a:t>
          </a:r>
        </a:p>
      </dsp:txBody>
      <dsp:txXfrm>
        <a:off x="3097123" y="1440257"/>
        <a:ext cx="2035352" cy="870974"/>
      </dsp:txXfrm>
    </dsp:sp>
    <dsp:sp modelId="{6D3C4894-A289-4F14-BCFC-C54B49AA270F}">
      <dsp:nvSpPr>
        <dsp:cNvPr id="0" name=""/>
        <dsp:cNvSpPr/>
      </dsp:nvSpPr>
      <dsp:spPr>
        <a:xfrm>
          <a:off x="3070026" y="2480662"/>
          <a:ext cx="2089546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Kandelaar: ‘Ik ben het Licht’ (8:12). </a:t>
          </a:r>
        </a:p>
      </dsp:txBody>
      <dsp:txXfrm>
        <a:off x="3097123" y="2507759"/>
        <a:ext cx="2035352" cy="870974"/>
      </dsp:txXfrm>
    </dsp:sp>
    <dsp:sp modelId="{1661D37C-7F15-40CD-B186-836FF8F1690B}">
      <dsp:nvSpPr>
        <dsp:cNvPr id="0" name=""/>
        <dsp:cNvSpPr/>
      </dsp:nvSpPr>
      <dsp:spPr>
        <a:xfrm>
          <a:off x="3070026" y="3548164"/>
          <a:ext cx="2089546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Reukofferaltaar</a:t>
          </a:r>
          <a:br>
            <a:rPr lang="nl-BE" sz="1400" kern="1200" dirty="0"/>
          </a:br>
          <a:r>
            <a:rPr lang="nl-BE" sz="1400" kern="1200" dirty="0"/>
            <a:t>(14:1-16:33). </a:t>
          </a:r>
        </a:p>
      </dsp:txBody>
      <dsp:txXfrm>
        <a:off x="3097123" y="3575261"/>
        <a:ext cx="2035352" cy="870974"/>
      </dsp:txXfrm>
    </dsp:sp>
    <dsp:sp modelId="{D0129A77-2F0A-4F34-9FF9-EC332EAE77EC}">
      <dsp:nvSpPr>
        <dsp:cNvPr id="0" name=""/>
        <dsp:cNvSpPr/>
      </dsp:nvSpPr>
      <dsp:spPr>
        <a:xfrm>
          <a:off x="5616661" y="0"/>
          <a:ext cx="2611933" cy="4709195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900" kern="1200" dirty="0"/>
            <a:t>Allerheilige</a:t>
          </a:r>
        </a:p>
      </dsp:txBody>
      <dsp:txXfrm>
        <a:off x="5616661" y="0"/>
        <a:ext cx="2611933" cy="1412758"/>
      </dsp:txXfrm>
    </dsp:sp>
    <dsp:sp modelId="{27860F77-E501-4AA9-8D78-20842FEF52E3}">
      <dsp:nvSpPr>
        <dsp:cNvPr id="0" name=""/>
        <dsp:cNvSpPr/>
      </dsp:nvSpPr>
      <dsp:spPr>
        <a:xfrm>
          <a:off x="5877855" y="1412758"/>
          <a:ext cx="2089546" cy="306097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Hogepriesterlijke gebed (17:1-26)</a:t>
          </a:r>
        </a:p>
      </dsp:txBody>
      <dsp:txXfrm>
        <a:off x="5939056" y="1473959"/>
        <a:ext cx="1967144" cy="29385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1DF6FB-6EF0-4CCF-B476-09339D846355}">
      <dsp:nvSpPr>
        <dsp:cNvPr id="0" name=""/>
        <dsp:cNvSpPr/>
      </dsp:nvSpPr>
      <dsp:spPr>
        <a:xfrm>
          <a:off x="1984" y="0"/>
          <a:ext cx="1946895" cy="4709195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000" kern="1200" dirty="0"/>
            <a:t>Reis 1</a:t>
          </a:r>
          <a:br>
            <a:rPr lang="nl-BE" sz="3000" kern="1200" dirty="0"/>
          </a:br>
          <a:r>
            <a:rPr lang="nl-BE" sz="2000" kern="1200" dirty="0"/>
            <a:t>(1:19-3:36) </a:t>
          </a:r>
        </a:p>
      </dsp:txBody>
      <dsp:txXfrm>
        <a:off x="1984" y="0"/>
        <a:ext cx="1946895" cy="1412758"/>
      </dsp:txXfrm>
    </dsp:sp>
    <dsp:sp modelId="{F97732C3-6939-4E18-BA8E-2A2142A449EA}">
      <dsp:nvSpPr>
        <dsp:cNvPr id="0" name=""/>
        <dsp:cNvSpPr/>
      </dsp:nvSpPr>
      <dsp:spPr>
        <a:xfrm>
          <a:off x="196673" y="1412873"/>
          <a:ext cx="1557516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Proloog (1:1-18) </a:t>
          </a:r>
        </a:p>
      </dsp:txBody>
      <dsp:txXfrm>
        <a:off x="216766" y="1432966"/>
        <a:ext cx="1517330" cy="645843"/>
      </dsp:txXfrm>
    </dsp:sp>
    <dsp:sp modelId="{BDE8C03B-7478-4E69-9B2E-95027CE058FB}">
      <dsp:nvSpPr>
        <dsp:cNvPr id="0" name=""/>
        <dsp:cNvSpPr/>
      </dsp:nvSpPr>
      <dsp:spPr>
        <a:xfrm>
          <a:off x="196673" y="2204445"/>
          <a:ext cx="1557516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Betanië (1:19-51) </a:t>
          </a:r>
        </a:p>
      </dsp:txBody>
      <dsp:txXfrm>
        <a:off x="216766" y="2224538"/>
        <a:ext cx="1517330" cy="645843"/>
      </dsp:txXfrm>
    </dsp:sp>
    <dsp:sp modelId="{126F247A-0ACD-4A5C-93A9-8FC90B2E0C87}">
      <dsp:nvSpPr>
        <dsp:cNvPr id="0" name=""/>
        <dsp:cNvSpPr/>
      </dsp:nvSpPr>
      <dsp:spPr>
        <a:xfrm>
          <a:off x="196673" y="2996018"/>
          <a:ext cx="1557516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Galilea (2:1-12) </a:t>
          </a:r>
        </a:p>
      </dsp:txBody>
      <dsp:txXfrm>
        <a:off x="216766" y="3016111"/>
        <a:ext cx="1517330" cy="645843"/>
      </dsp:txXfrm>
    </dsp:sp>
    <dsp:sp modelId="{9D3BA7B7-9C37-47EC-B4C8-72050F437AA4}">
      <dsp:nvSpPr>
        <dsp:cNvPr id="0" name=""/>
        <dsp:cNvSpPr/>
      </dsp:nvSpPr>
      <dsp:spPr>
        <a:xfrm>
          <a:off x="196673" y="3787590"/>
          <a:ext cx="1557516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Jeruzalem – Judea</a:t>
          </a:r>
          <a:br>
            <a:rPr lang="nl-BE" sz="1400" kern="1200" dirty="0"/>
          </a:br>
          <a:r>
            <a:rPr lang="nl-BE" sz="1400" kern="1200" dirty="0"/>
            <a:t>(2:13-3:36) </a:t>
          </a:r>
        </a:p>
      </dsp:txBody>
      <dsp:txXfrm>
        <a:off x="216766" y="3807683"/>
        <a:ext cx="1517330" cy="645843"/>
      </dsp:txXfrm>
    </dsp:sp>
    <dsp:sp modelId="{46C68048-7B5B-4510-BFAD-AE031AAF439E}">
      <dsp:nvSpPr>
        <dsp:cNvPr id="0" name=""/>
        <dsp:cNvSpPr/>
      </dsp:nvSpPr>
      <dsp:spPr>
        <a:xfrm>
          <a:off x="2094896" y="0"/>
          <a:ext cx="1946895" cy="4709195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000" kern="1200" dirty="0"/>
            <a:t>Reis 2</a:t>
          </a:r>
          <a:br>
            <a:rPr lang="nl-BE" sz="3000" kern="1200" dirty="0"/>
          </a:br>
          <a:r>
            <a:rPr lang="nl-BE" sz="2000" kern="1200" dirty="0"/>
            <a:t>(4:1-5:47) </a:t>
          </a:r>
        </a:p>
      </dsp:txBody>
      <dsp:txXfrm>
        <a:off x="2094896" y="0"/>
        <a:ext cx="1946895" cy="1412758"/>
      </dsp:txXfrm>
    </dsp:sp>
    <dsp:sp modelId="{E960050D-725F-42C6-84DF-C63C35D374DC}">
      <dsp:nvSpPr>
        <dsp:cNvPr id="0" name=""/>
        <dsp:cNvSpPr/>
      </dsp:nvSpPr>
      <dsp:spPr>
        <a:xfrm>
          <a:off x="2289585" y="1413160"/>
          <a:ext cx="1557516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Naar Samaria (4:1-42) </a:t>
          </a:r>
        </a:p>
      </dsp:txBody>
      <dsp:txXfrm>
        <a:off x="2316682" y="1440257"/>
        <a:ext cx="1503322" cy="870974"/>
      </dsp:txXfrm>
    </dsp:sp>
    <dsp:sp modelId="{4C958631-AEB2-4A5B-90B5-BA369C1447A8}">
      <dsp:nvSpPr>
        <dsp:cNvPr id="0" name=""/>
        <dsp:cNvSpPr/>
      </dsp:nvSpPr>
      <dsp:spPr>
        <a:xfrm>
          <a:off x="2289585" y="2480662"/>
          <a:ext cx="1557516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Galilea</a:t>
          </a:r>
          <a:br>
            <a:rPr lang="nl-BE" sz="1400" kern="1200" dirty="0"/>
          </a:br>
          <a:r>
            <a:rPr lang="nl-BE" sz="1400" kern="1200" dirty="0"/>
            <a:t>(4:43-54) </a:t>
          </a:r>
        </a:p>
      </dsp:txBody>
      <dsp:txXfrm>
        <a:off x="2316682" y="2507759"/>
        <a:ext cx="1503322" cy="870974"/>
      </dsp:txXfrm>
    </dsp:sp>
    <dsp:sp modelId="{1A667F1F-FEC4-46E7-968C-32CF6A5C5282}">
      <dsp:nvSpPr>
        <dsp:cNvPr id="0" name=""/>
        <dsp:cNvSpPr/>
      </dsp:nvSpPr>
      <dsp:spPr>
        <a:xfrm>
          <a:off x="2289585" y="3548164"/>
          <a:ext cx="1557516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Jeruzalem</a:t>
          </a:r>
          <a:br>
            <a:rPr lang="nl-BE" sz="1400" kern="1200" dirty="0"/>
          </a:br>
          <a:r>
            <a:rPr lang="nl-BE" sz="1400" kern="1200" dirty="0"/>
            <a:t>(5:1-47) </a:t>
          </a:r>
        </a:p>
      </dsp:txBody>
      <dsp:txXfrm>
        <a:off x="2316682" y="3575261"/>
        <a:ext cx="1503322" cy="870974"/>
      </dsp:txXfrm>
    </dsp:sp>
    <dsp:sp modelId="{6EF55CBC-91C1-4854-A750-AB3D87475B9D}">
      <dsp:nvSpPr>
        <dsp:cNvPr id="0" name=""/>
        <dsp:cNvSpPr/>
      </dsp:nvSpPr>
      <dsp:spPr>
        <a:xfrm>
          <a:off x="4187808" y="0"/>
          <a:ext cx="1946895" cy="4709195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000" kern="1200" dirty="0"/>
            <a:t>Reis 3</a:t>
          </a:r>
          <a:br>
            <a:rPr lang="nl-BE" sz="3000" kern="1200" dirty="0"/>
          </a:br>
          <a:r>
            <a:rPr lang="nl-BE" sz="2000" kern="1200" dirty="0"/>
            <a:t>(6:1-10:39) </a:t>
          </a:r>
        </a:p>
      </dsp:txBody>
      <dsp:txXfrm>
        <a:off x="4187808" y="0"/>
        <a:ext cx="1946895" cy="1412758"/>
      </dsp:txXfrm>
    </dsp:sp>
    <dsp:sp modelId="{7AB431E4-0D41-493B-A412-B256FEDECBF2}">
      <dsp:nvSpPr>
        <dsp:cNvPr id="0" name=""/>
        <dsp:cNvSpPr/>
      </dsp:nvSpPr>
      <dsp:spPr>
        <a:xfrm>
          <a:off x="4382498" y="1413160"/>
          <a:ext cx="1557516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Overkant meer Galilea</a:t>
          </a:r>
          <a:br>
            <a:rPr lang="nl-BE" sz="1400" kern="1200" dirty="0"/>
          </a:br>
          <a:r>
            <a:rPr lang="nl-BE" sz="1400" kern="1200" dirty="0"/>
            <a:t>(6:1-21) </a:t>
          </a:r>
        </a:p>
      </dsp:txBody>
      <dsp:txXfrm>
        <a:off x="4409595" y="1440257"/>
        <a:ext cx="1503322" cy="870974"/>
      </dsp:txXfrm>
    </dsp:sp>
    <dsp:sp modelId="{557622D0-CEF3-48B5-939F-C6C78CF8B259}">
      <dsp:nvSpPr>
        <dsp:cNvPr id="0" name=""/>
        <dsp:cNvSpPr/>
      </dsp:nvSpPr>
      <dsp:spPr>
        <a:xfrm>
          <a:off x="4382498" y="2480662"/>
          <a:ext cx="1557516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Galilea</a:t>
          </a:r>
          <a:br>
            <a:rPr lang="nl-BE" sz="1400" kern="1200" dirty="0"/>
          </a:br>
          <a:r>
            <a:rPr lang="nl-BE" sz="1400" kern="1200" dirty="0"/>
            <a:t>(6:22-7:9) </a:t>
          </a:r>
        </a:p>
      </dsp:txBody>
      <dsp:txXfrm>
        <a:off x="4409595" y="2507759"/>
        <a:ext cx="1503322" cy="870974"/>
      </dsp:txXfrm>
    </dsp:sp>
    <dsp:sp modelId="{004AAF93-F044-4282-85F4-75B6CFD1D876}">
      <dsp:nvSpPr>
        <dsp:cNvPr id="0" name=""/>
        <dsp:cNvSpPr/>
      </dsp:nvSpPr>
      <dsp:spPr>
        <a:xfrm>
          <a:off x="4382498" y="3548164"/>
          <a:ext cx="1557516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Jeruzalem</a:t>
          </a:r>
          <a:br>
            <a:rPr lang="nl-BE" sz="1400" kern="1200" dirty="0"/>
          </a:br>
          <a:r>
            <a:rPr lang="nl-BE" sz="1400" kern="1200" dirty="0"/>
            <a:t>(7:10-10:39) </a:t>
          </a:r>
        </a:p>
      </dsp:txBody>
      <dsp:txXfrm>
        <a:off x="4409595" y="3575261"/>
        <a:ext cx="1503322" cy="870974"/>
      </dsp:txXfrm>
    </dsp:sp>
    <dsp:sp modelId="{1615AA29-012B-44F6-8F56-B756E4CD4D63}">
      <dsp:nvSpPr>
        <dsp:cNvPr id="0" name=""/>
        <dsp:cNvSpPr/>
      </dsp:nvSpPr>
      <dsp:spPr>
        <a:xfrm>
          <a:off x="6280720" y="0"/>
          <a:ext cx="1946895" cy="4709195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000" kern="1200" dirty="0"/>
            <a:t>Reis 4</a:t>
          </a:r>
          <a:br>
            <a:rPr lang="nl-BE" sz="3000" kern="1200" dirty="0"/>
          </a:br>
          <a:r>
            <a:rPr lang="nl-BE" sz="2000" kern="1200" dirty="0"/>
            <a:t>(10:40-21:23)</a:t>
          </a:r>
          <a:r>
            <a:rPr lang="nl-BE" sz="3000" kern="1200" dirty="0"/>
            <a:t> </a:t>
          </a:r>
        </a:p>
      </dsp:txBody>
      <dsp:txXfrm>
        <a:off x="6280720" y="0"/>
        <a:ext cx="1946895" cy="1412758"/>
      </dsp:txXfrm>
    </dsp:sp>
    <dsp:sp modelId="{FF54338D-05B0-4EBE-B71A-0049BAA245B1}">
      <dsp:nvSpPr>
        <dsp:cNvPr id="0" name=""/>
        <dsp:cNvSpPr/>
      </dsp:nvSpPr>
      <dsp:spPr>
        <a:xfrm>
          <a:off x="6475410" y="1412873"/>
          <a:ext cx="1557516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Aan de overkant van de Jordaan (10:40-11:16) </a:t>
          </a:r>
        </a:p>
      </dsp:txBody>
      <dsp:txXfrm>
        <a:off x="6495503" y="1432966"/>
        <a:ext cx="1517330" cy="645843"/>
      </dsp:txXfrm>
    </dsp:sp>
    <dsp:sp modelId="{4DF7A39F-D904-43AC-A6C3-E9A232E7EA2E}">
      <dsp:nvSpPr>
        <dsp:cNvPr id="0" name=""/>
        <dsp:cNvSpPr/>
      </dsp:nvSpPr>
      <dsp:spPr>
        <a:xfrm>
          <a:off x="6475410" y="2204445"/>
          <a:ext cx="1557516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/>
            <a:t>Judea – Jeruzalem (11:17-20:29) </a:t>
          </a:r>
        </a:p>
      </dsp:txBody>
      <dsp:txXfrm>
        <a:off x="6495503" y="2224538"/>
        <a:ext cx="1517330" cy="645843"/>
      </dsp:txXfrm>
    </dsp:sp>
    <dsp:sp modelId="{9043B044-452B-472C-8471-EF8B17870B39}">
      <dsp:nvSpPr>
        <dsp:cNvPr id="0" name=""/>
        <dsp:cNvSpPr/>
      </dsp:nvSpPr>
      <dsp:spPr>
        <a:xfrm>
          <a:off x="6475410" y="2996018"/>
          <a:ext cx="1557516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Galilea</a:t>
          </a:r>
          <a:br>
            <a:rPr lang="nl-BE" sz="1400" kern="1200" dirty="0"/>
          </a:br>
          <a:r>
            <a:rPr lang="nl-BE" sz="1400" kern="1200" dirty="0"/>
            <a:t>(21:1-23) </a:t>
          </a:r>
        </a:p>
      </dsp:txBody>
      <dsp:txXfrm>
        <a:off x="6495503" y="3016111"/>
        <a:ext cx="1517330" cy="645843"/>
      </dsp:txXfrm>
    </dsp:sp>
    <dsp:sp modelId="{5A33EB7D-C76F-4B8D-9178-7631D124E640}">
      <dsp:nvSpPr>
        <dsp:cNvPr id="0" name=""/>
        <dsp:cNvSpPr/>
      </dsp:nvSpPr>
      <dsp:spPr>
        <a:xfrm>
          <a:off x="6475410" y="3787590"/>
          <a:ext cx="1557516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Epiloog</a:t>
          </a:r>
          <a:br>
            <a:rPr lang="nl-BE" sz="1400" kern="1200" dirty="0"/>
          </a:br>
          <a:r>
            <a:rPr lang="nl-BE" sz="1400" kern="1200" dirty="0"/>
            <a:t>(21:24-25) </a:t>
          </a:r>
        </a:p>
      </dsp:txBody>
      <dsp:txXfrm>
        <a:off x="6495503" y="3807683"/>
        <a:ext cx="1517330" cy="6458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D1D050-4D49-4032-8B91-A573EFF3664E}">
      <dsp:nvSpPr>
        <dsp:cNvPr id="0" name=""/>
        <dsp:cNvSpPr/>
      </dsp:nvSpPr>
      <dsp:spPr>
        <a:xfrm>
          <a:off x="3627" y="0"/>
          <a:ext cx="1433214" cy="5715000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Proloog (1:1-18) </a:t>
          </a:r>
        </a:p>
      </dsp:txBody>
      <dsp:txXfrm>
        <a:off x="3627" y="0"/>
        <a:ext cx="1433214" cy="1714500"/>
      </dsp:txXfrm>
    </dsp:sp>
    <dsp:sp modelId="{15C892FA-8FF2-4636-9652-6DF53BC9B825}">
      <dsp:nvSpPr>
        <dsp:cNvPr id="0" name=""/>
        <dsp:cNvSpPr/>
      </dsp:nvSpPr>
      <dsp:spPr>
        <a:xfrm>
          <a:off x="146949" y="1716174"/>
          <a:ext cx="1146571" cy="17231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In het begin was het Woord (1:1-18)</a:t>
          </a:r>
        </a:p>
      </dsp:txBody>
      <dsp:txXfrm>
        <a:off x="180531" y="1749756"/>
        <a:ext cx="1079407" cy="1655986"/>
      </dsp:txXfrm>
    </dsp:sp>
    <dsp:sp modelId="{6CB8A4EB-503B-4157-A4AB-27D549B26ECE}">
      <dsp:nvSpPr>
        <dsp:cNvPr id="0" name=""/>
        <dsp:cNvSpPr/>
      </dsp:nvSpPr>
      <dsp:spPr>
        <a:xfrm>
          <a:off x="146949" y="3704425"/>
          <a:ext cx="1146571" cy="17231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Testimonium: vier dagen (1:19-52) 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700" kern="1200" dirty="0"/>
            <a:t>Dag 1: De Doper wijst op het Lam (1:19-28). 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700" kern="1200" dirty="0"/>
            <a:t>Dag 2: De Geest wijst de Zoon (1:29-34). 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700" kern="1200" dirty="0"/>
            <a:t>Dag 3: De Rabbi volgen (genadetijd, 1:35-42). 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700" kern="1200" dirty="0"/>
            <a:t>Dag 4: Een Israëliet ziet de Koning (herstel, 1:44-52). 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700" kern="1200" dirty="0"/>
            <a:t>(Dag 7: Bruiloft</a:t>
          </a:r>
          <a:r>
            <a:rPr lang="nl-BE" sz="700" kern="1200"/>
            <a:t>, [</a:t>
          </a:r>
          <a:r>
            <a:rPr lang="nl-BE" sz="700" kern="1200" dirty="0"/>
            <a:t>koninkrijk, 2:1-11]). </a:t>
          </a:r>
        </a:p>
      </dsp:txBody>
      <dsp:txXfrm>
        <a:off x="180531" y="3738007"/>
        <a:ext cx="1079407" cy="1655986"/>
      </dsp:txXfrm>
    </dsp:sp>
    <dsp:sp modelId="{3889DB86-76CC-4876-A5EA-2B1C71AB1513}">
      <dsp:nvSpPr>
        <dsp:cNvPr id="0" name=""/>
        <dsp:cNvSpPr/>
      </dsp:nvSpPr>
      <dsp:spPr>
        <a:xfrm>
          <a:off x="1544333" y="0"/>
          <a:ext cx="1433214" cy="5715000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 err="1"/>
            <a:t>Kana</a:t>
          </a:r>
          <a:r>
            <a:rPr lang="nl-BE" sz="2100" kern="1200" dirty="0"/>
            <a:t>-Cyclus (2:1-4:54) </a:t>
          </a:r>
        </a:p>
      </dsp:txBody>
      <dsp:txXfrm>
        <a:off x="1544333" y="0"/>
        <a:ext cx="1433214" cy="1714500"/>
      </dsp:txXfrm>
    </dsp:sp>
    <dsp:sp modelId="{4A55A30C-7341-47E5-B7CF-164DC5506157}">
      <dsp:nvSpPr>
        <dsp:cNvPr id="0" name=""/>
        <dsp:cNvSpPr/>
      </dsp:nvSpPr>
      <dsp:spPr>
        <a:xfrm>
          <a:off x="1687655" y="1714779"/>
          <a:ext cx="1146571" cy="5486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Bruiloft in </a:t>
          </a:r>
          <a:r>
            <a:rPr lang="nl-BE" sz="900" kern="1200" dirty="0" err="1"/>
            <a:t>Kana</a:t>
          </a:r>
          <a:br>
            <a:rPr lang="nl-BE" sz="900" kern="1200" dirty="0"/>
          </a:br>
          <a:r>
            <a:rPr lang="nl-BE" sz="900" kern="1200" dirty="0"/>
            <a:t>(2:1-12) </a:t>
          </a:r>
        </a:p>
      </dsp:txBody>
      <dsp:txXfrm>
        <a:off x="1703725" y="1730849"/>
        <a:ext cx="1114431" cy="516547"/>
      </dsp:txXfrm>
    </dsp:sp>
    <dsp:sp modelId="{F766EADF-1BAC-443B-A7C6-BEE6B032A5EF}">
      <dsp:nvSpPr>
        <dsp:cNvPr id="0" name=""/>
        <dsp:cNvSpPr/>
      </dsp:nvSpPr>
      <dsp:spPr>
        <a:xfrm>
          <a:off x="1687655" y="2347879"/>
          <a:ext cx="1146571" cy="5486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Tempelreiniging in Jeruzalem</a:t>
          </a:r>
          <a:br>
            <a:rPr lang="nl-BE" sz="900" kern="1200" dirty="0"/>
          </a:br>
          <a:r>
            <a:rPr lang="nl-BE" sz="900" kern="1200" dirty="0"/>
            <a:t>(2:13-25)</a:t>
          </a:r>
        </a:p>
      </dsp:txBody>
      <dsp:txXfrm>
        <a:off x="1703725" y="2363949"/>
        <a:ext cx="1114431" cy="516547"/>
      </dsp:txXfrm>
    </dsp:sp>
    <dsp:sp modelId="{95195098-EF59-40FC-9625-8B2D215E2F33}">
      <dsp:nvSpPr>
        <dsp:cNvPr id="0" name=""/>
        <dsp:cNvSpPr/>
      </dsp:nvSpPr>
      <dsp:spPr>
        <a:xfrm>
          <a:off x="1687655" y="2980980"/>
          <a:ext cx="1146571" cy="5486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Nachtgesprek met Nicodemus</a:t>
          </a:r>
          <a:br>
            <a:rPr lang="nl-BE" sz="900" kern="1200" dirty="0"/>
          </a:br>
          <a:r>
            <a:rPr lang="nl-BE" sz="900" kern="1200" dirty="0"/>
            <a:t>(3:1-36)</a:t>
          </a:r>
        </a:p>
      </dsp:txBody>
      <dsp:txXfrm>
        <a:off x="1703725" y="2997050"/>
        <a:ext cx="1114431" cy="516547"/>
      </dsp:txXfrm>
    </dsp:sp>
    <dsp:sp modelId="{FC69CEB8-FB13-458F-8645-4BF199FC5AFC}">
      <dsp:nvSpPr>
        <dsp:cNvPr id="0" name=""/>
        <dsp:cNvSpPr/>
      </dsp:nvSpPr>
      <dsp:spPr>
        <a:xfrm>
          <a:off x="1687655" y="3614081"/>
          <a:ext cx="1146571" cy="5486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Gesprek met Samaritaanse</a:t>
          </a:r>
          <a:br>
            <a:rPr lang="nl-BE" sz="900" kern="1200" dirty="0"/>
          </a:br>
          <a:r>
            <a:rPr lang="nl-BE" sz="900" kern="1200" dirty="0"/>
            <a:t>(4:1-42)</a:t>
          </a:r>
        </a:p>
      </dsp:txBody>
      <dsp:txXfrm>
        <a:off x="1703725" y="3630151"/>
        <a:ext cx="1114431" cy="516547"/>
      </dsp:txXfrm>
    </dsp:sp>
    <dsp:sp modelId="{99418657-EFDB-4ABD-B967-2E015B59D3BC}">
      <dsp:nvSpPr>
        <dsp:cNvPr id="0" name=""/>
        <dsp:cNvSpPr/>
      </dsp:nvSpPr>
      <dsp:spPr>
        <a:xfrm>
          <a:off x="1687655" y="4247182"/>
          <a:ext cx="1146571" cy="5486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Afwijzing in Jeruzalem (4:43-45)</a:t>
          </a:r>
        </a:p>
      </dsp:txBody>
      <dsp:txXfrm>
        <a:off x="1703725" y="4263252"/>
        <a:ext cx="1114431" cy="516547"/>
      </dsp:txXfrm>
    </dsp:sp>
    <dsp:sp modelId="{E4834F89-737E-449D-9451-A7F33DDBE26D}">
      <dsp:nvSpPr>
        <dsp:cNvPr id="0" name=""/>
        <dsp:cNvSpPr/>
      </dsp:nvSpPr>
      <dsp:spPr>
        <a:xfrm>
          <a:off x="1687655" y="4880283"/>
          <a:ext cx="1146571" cy="5486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Genezing in </a:t>
          </a:r>
          <a:r>
            <a:rPr lang="nl-BE" sz="900" kern="1200" dirty="0" err="1"/>
            <a:t>Kana</a:t>
          </a:r>
          <a:br>
            <a:rPr lang="nl-BE" sz="900" kern="1200" dirty="0"/>
          </a:br>
          <a:r>
            <a:rPr lang="nl-BE" sz="900" kern="1200" dirty="0"/>
            <a:t>(4:46-54)</a:t>
          </a:r>
        </a:p>
      </dsp:txBody>
      <dsp:txXfrm>
        <a:off x="1703725" y="4896353"/>
        <a:ext cx="1114431" cy="516547"/>
      </dsp:txXfrm>
    </dsp:sp>
    <dsp:sp modelId="{884934AF-FE79-4AAC-92F2-C67DFE677E1E}">
      <dsp:nvSpPr>
        <dsp:cNvPr id="0" name=""/>
        <dsp:cNvSpPr/>
      </dsp:nvSpPr>
      <dsp:spPr>
        <a:xfrm>
          <a:off x="3085039" y="0"/>
          <a:ext cx="1433214" cy="5715000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Feest-Cyclus (5:1-10:42) </a:t>
          </a:r>
        </a:p>
      </dsp:txBody>
      <dsp:txXfrm>
        <a:off x="3085039" y="0"/>
        <a:ext cx="1433214" cy="1714500"/>
      </dsp:txXfrm>
    </dsp:sp>
    <dsp:sp modelId="{E8E7D3CE-B627-4559-A142-E7695AEB5C56}">
      <dsp:nvSpPr>
        <dsp:cNvPr id="0" name=""/>
        <dsp:cNvSpPr/>
      </dsp:nvSpPr>
      <dsp:spPr>
        <a:xfrm>
          <a:off x="3228361" y="1714639"/>
          <a:ext cx="1146571" cy="8325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Purim: Jezus geneest in Bethesda</a:t>
          </a:r>
          <a:br>
            <a:rPr lang="nl-BE" sz="900" kern="1200" dirty="0"/>
          </a:br>
          <a:r>
            <a:rPr lang="nl-BE" sz="900" kern="1200" dirty="0"/>
            <a:t>(5:1-47)</a:t>
          </a:r>
        </a:p>
      </dsp:txBody>
      <dsp:txXfrm>
        <a:off x="3252746" y="1739024"/>
        <a:ext cx="1097801" cy="783783"/>
      </dsp:txXfrm>
    </dsp:sp>
    <dsp:sp modelId="{E45958C2-6028-4C66-9E84-6B5817D41397}">
      <dsp:nvSpPr>
        <dsp:cNvPr id="0" name=""/>
        <dsp:cNvSpPr/>
      </dsp:nvSpPr>
      <dsp:spPr>
        <a:xfrm>
          <a:off x="3228361" y="2675278"/>
          <a:ext cx="1146571" cy="8325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Pascha: Jezus spijzigt vijfduizend</a:t>
          </a:r>
          <a:br>
            <a:rPr lang="nl-BE" sz="900" kern="1200" dirty="0"/>
          </a:br>
          <a:r>
            <a:rPr lang="nl-BE" sz="900" kern="1200" dirty="0"/>
            <a:t>(6:1-15) </a:t>
          </a:r>
        </a:p>
      </dsp:txBody>
      <dsp:txXfrm>
        <a:off x="3252746" y="2699663"/>
        <a:ext cx="1097801" cy="783783"/>
      </dsp:txXfrm>
    </dsp:sp>
    <dsp:sp modelId="{D403E373-A101-4AED-9694-072B86E241AF}">
      <dsp:nvSpPr>
        <dsp:cNvPr id="0" name=""/>
        <dsp:cNvSpPr/>
      </dsp:nvSpPr>
      <dsp:spPr>
        <a:xfrm>
          <a:off x="3228361" y="3635917"/>
          <a:ext cx="1146571" cy="8325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Loofhuttenfeest</a:t>
          </a:r>
          <a:br>
            <a:rPr lang="nl-BE" sz="900" kern="1200" dirty="0"/>
          </a:br>
          <a:r>
            <a:rPr lang="nl-BE" sz="900" kern="1200" dirty="0"/>
            <a:t>(7:1-10:42)</a:t>
          </a:r>
        </a:p>
      </dsp:txBody>
      <dsp:txXfrm>
        <a:off x="3252746" y="3660302"/>
        <a:ext cx="1097801" cy="783783"/>
      </dsp:txXfrm>
    </dsp:sp>
    <dsp:sp modelId="{2A3D064F-D009-4E23-98AB-EBE0BB071F5D}">
      <dsp:nvSpPr>
        <dsp:cNvPr id="0" name=""/>
        <dsp:cNvSpPr/>
      </dsp:nvSpPr>
      <dsp:spPr>
        <a:xfrm>
          <a:off x="3228361" y="4596556"/>
          <a:ext cx="1146571" cy="8325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Leven of dood</a:t>
          </a:r>
          <a:br>
            <a:rPr lang="nl-BE" sz="900" kern="1200" dirty="0"/>
          </a:br>
          <a:r>
            <a:rPr lang="nl-BE" sz="900" kern="1200" dirty="0"/>
            <a:t>(11:1-12:50). </a:t>
          </a:r>
        </a:p>
      </dsp:txBody>
      <dsp:txXfrm>
        <a:off x="3252746" y="4620941"/>
        <a:ext cx="1097801" cy="783783"/>
      </dsp:txXfrm>
    </dsp:sp>
    <dsp:sp modelId="{982778C1-4AF2-4C12-9644-6BC9B58AA999}">
      <dsp:nvSpPr>
        <dsp:cNvPr id="0" name=""/>
        <dsp:cNvSpPr/>
      </dsp:nvSpPr>
      <dsp:spPr>
        <a:xfrm>
          <a:off x="4625745" y="0"/>
          <a:ext cx="1433214" cy="5715000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Laatste samenzijn (13:1-17:26) </a:t>
          </a:r>
        </a:p>
      </dsp:txBody>
      <dsp:txXfrm>
        <a:off x="4625745" y="0"/>
        <a:ext cx="1433214" cy="1714500"/>
      </dsp:txXfrm>
    </dsp:sp>
    <dsp:sp modelId="{9A495A36-9ABD-407E-9CC2-A1F276C76EBD}">
      <dsp:nvSpPr>
        <dsp:cNvPr id="0" name=""/>
        <dsp:cNvSpPr/>
      </dsp:nvSpPr>
      <dsp:spPr>
        <a:xfrm>
          <a:off x="4769067" y="1715581"/>
          <a:ext cx="1146571" cy="661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Voetwassing (13:1-14:7) </a:t>
          </a:r>
        </a:p>
      </dsp:txBody>
      <dsp:txXfrm>
        <a:off x="4788431" y="1734945"/>
        <a:ext cx="1107843" cy="622417"/>
      </dsp:txXfrm>
    </dsp:sp>
    <dsp:sp modelId="{95FDCD9D-EF9F-41C6-9E0A-EEAD18A661F4}">
      <dsp:nvSpPr>
        <dsp:cNvPr id="0" name=""/>
        <dsp:cNvSpPr/>
      </dsp:nvSpPr>
      <dsp:spPr>
        <a:xfrm>
          <a:off x="4769067" y="2478441"/>
          <a:ext cx="1146571" cy="661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Vader en Geest</a:t>
          </a:r>
          <a:br>
            <a:rPr lang="nl-BE" sz="900" kern="1200" dirty="0"/>
          </a:br>
          <a:r>
            <a:rPr lang="nl-BE" sz="900" kern="1200" dirty="0"/>
            <a:t>(14:8-31). </a:t>
          </a:r>
        </a:p>
      </dsp:txBody>
      <dsp:txXfrm>
        <a:off x="4788431" y="2497805"/>
        <a:ext cx="1107843" cy="622417"/>
      </dsp:txXfrm>
    </dsp:sp>
    <dsp:sp modelId="{B182184A-2580-4584-8B90-38419EB3FFE9}">
      <dsp:nvSpPr>
        <dsp:cNvPr id="0" name=""/>
        <dsp:cNvSpPr/>
      </dsp:nvSpPr>
      <dsp:spPr>
        <a:xfrm>
          <a:off x="4769067" y="3241302"/>
          <a:ext cx="1146571" cy="661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Ware Wijngaard</a:t>
          </a:r>
          <a:br>
            <a:rPr lang="nl-BE" sz="900" kern="1200" dirty="0"/>
          </a:br>
          <a:r>
            <a:rPr lang="nl-BE" sz="900" kern="1200" dirty="0"/>
            <a:t>(15:1-27)</a:t>
          </a:r>
        </a:p>
      </dsp:txBody>
      <dsp:txXfrm>
        <a:off x="4788431" y="3260666"/>
        <a:ext cx="1107843" cy="622417"/>
      </dsp:txXfrm>
    </dsp:sp>
    <dsp:sp modelId="{547ADB30-0185-4DB5-8011-5DE3278A8500}">
      <dsp:nvSpPr>
        <dsp:cNvPr id="0" name=""/>
        <dsp:cNvSpPr/>
      </dsp:nvSpPr>
      <dsp:spPr>
        <a:xfrm>
          <a:off x="4769067" y="4004162"/>
          <a:ext cx="1146571" cy="661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Geest (16:1-33)</a:t>
          </a:r>
        </a:p>
      </dsp:txBody>
      <dsp:txXfrm>
        <a:off x="4788431" y="4023526"/>
        <a:ext cx="1107843" cy="622417"/>
      </dsp:txXfrm>
    </dsp:sp>
    <dsp:sp modelId="{5C47D55A-B585-46A9-AE10-1A0222CDABBA}">
      <dsp:nvSpPr>
        <dsp:cNvPr id="0" name=""/>
        <dsp:cNvSpPr/>
      </dsp:nvSpPr>
      <dsp:spPr>
        <a:xfrm>
          <a:off x="4769067" y="4767022"/>
          <a:ext cx="1146571" cy="661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Eeuwig leven (17:1-26)</a:t>
          </a:r>
        </a:p>
      </dsp:txBody>
      <dsp:txXfrm>
        <a:off x="4788431" y="4786386"/>
        <a:ext cx="1107843" cy="622417"/>
      </dsp:txXfrm>
    </dsp:sp>
    <dsp:sp modelId="{1DA4B0F8-26D8-4A7D-8B6E-F499EABD0942}">
      <dsp:nvSpPr>
        <dsp:cNvPr id="0" name=""/>
        <dsp:cNvSpPr/>
      </dsp:nvSpPr>
      <dsp:spPr>
        <a:xfrm>
          <a:off x="6166451" y="0"/>
          <a:ext cx="1433214" cy="5715000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Lijden (18:1-19:42) </a:t>
          </a:r>
        </a:p>
      </dsp:txBody>
      <dsp:txXfrm>
        <a:off x="6166451" y="0"/>
        <a:ext cx="1433214" cy="1714500"/>
      </dsp:txXfrm>
    </dsp:sp>
    <dsp:sp modelId="{B44E25AD-F433-441A-BBF9-3115C4DB31DB}">
      <dsp:nvSpPr>
        <dsp:cNvPr id="0" name=""/>
        <dsp:cNvSpPr/>
      </dsp:nvSpPr>
      <dsp:spPr>
        <a:xfrm>
          <a:off x="6309772" y="1714988"/>
          <a:ext cx="1146571" cy="11227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Arrestatie</a:t>
          </a:r>
          <a:br>
            <a:rPr lang="nl-BE" sz="900" kern="1200" dirty="0"/>
          </a:br>
          <a:r>
            <a:rPr lang="nl-BE" sz="900" kern="1200" dirty="0"/>
            <a:t>(18:1-28)</a:t>
          </a:r>
        </a:p>
      </dsp:txBody>
      <dsp:txXfrm>
        <a:off x="6342657" y="1747873"/>
        <a:ext cx="1080801" cy="1056998"/>
      </dsp:txXfrm>
    </dsp:sp>
    <dsp:sp modelId="{6D4D28C3-5BC4-45D4-AB12-8610F423CFE8}">
      <dsp:nvSpPr>
        <dsp:cNvPr id="0" name=""/>
        <dsp:cNvSpPr/>
      </dsp:nvSpPr>
      <dsp:spPr>
        <a:xfrm>
          <a:off x="6309772" y="3010490"/>
          <a:ext cx="1146571" cy="11227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Kruisiging</a:t>
          </a:r>
          <a:br>
            <a:rPr lang="nl-BE" sz="900" kern="1200" dirty="0"/>
          </a:br>
          <a:r>
            <a:rPr lang="nl-BE" sz="900" kern="1200" dirty="0"/>
            <a:t>(18:29-19:16).</a:t>
          </a:r>
        </a:p>
      </dsp:txBody>
      <dsp:txXfrm>
        <a:off x="6342657" y="3043375"/>
        <a:ext cx="1080801" cy="1056998"/>
      </dsp:txXfrm>
    </dsp:sp>
    <dsp:sp modelId="{E257D9FC-8F04-4098-B998-1F74CA3BDEE3}">
      <dsp:nvSpPr>
        <dsp:cNvPr id="0" name=""/>
        <dsp:cNvSpPr/>
      </dsp:nvSpPr>
      <dsp:spPr>
        <a:xfrm>
          <a:off x="6309772" y="4305992"/>
          <a:ext cx="1146571" cy="11227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Sterven</a:t>
          </a:r>
          <a:br>
            <a:rPr lang="nl-BE" sz="900" kern="1200" dirty="0"/>
          </a:br>
          <a:r>
            <a:rPr lang="nl-BE" sz="900" kern="1200" dirty="0"/>
            <a:t>(19:17-42) </a:t>
          </a:r>
        </a:p>
      </dsp:txBody>
      <dsp:txXfrm>
        <a:off x="6342657" y="4338877"/>
        <a:ext cx="1080801" cy="1056998"/>
      </dsp:txXfrm>
    </dsp:sp>
    <dsp:sp modelId="{A1FA3642-ACF4-4169-8F9F-AFBB24A707EF}">
      <dsp:nvSpPr>
        <dsp:cNvPr id="0" name=""/>
        <dsp:cNvSpPr/>
      </dsp:nvSpPr>
      <dsp:spPr>
        <a:xfrm>
          <a:off x="7707157" y="0"/>
          <a:ext cx="1433214" cy="5715000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Opstanding (20:1-31) </a:t>
          </a:r>
        </a:p>
      </dsp:txBody>
      <dsp:txXfrm>
        <a:off x="7707157" y="0"/>
        <a:ext cx="1433214" cy="1714500"/>
      </dsp:txXfrm>
    </dsp:sp>
    <dsp:sp modelId="{27FF658A-0706-457F-B5DB-C1A37B9D7467}">
      <dsp:nvSpPr>
        <dsp:cNvPr id="0" name=""/>
        <dsp:cNvSpPr/>
      </dsp:nvSpPr>
      <dsp:spPr>
        <a:xfrm>
          <a:off x="7850478" y="1714779"/>
          <a:ext cx="1146571" cy="5486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Maria Magdalena</a:t>
          </a:r>
          <a:br>
            <a:rPr lang="nl-BE" sz="900" kern="1200" dirty="0"/>
          </a:br>
          <a:r>
            <a:rPr lang="nl-BE" sz="900" kern="1200" dirty="0"/>
            <a:t>(20:1-10)</a:t>
          </a:r>
        </a:p>
      </dsp:txBody>
      <dsp:txXfrm>
        <a:off x="7866548" y="1730849"/>
        <a:ext cx="1114431" cy="516547"/>
      </dsp:txXfrm>
    </dsp:sp>
    <dsp:sp modelId="{F0ECBCF8-3D69-4A80-A036-28119861BEAA}">
      <dsp:nvSpPr>
        <dsp:cNvPr id="0" name=""/>
        <dsp:cNvSpPr/>
      </dsp:nvSpPr>
      <dsp:spPr>
        <a:xfrm>
          <a:off x="7850478" y="2347879"/>
          <a:ext cx="1146571" cy="5486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Jezus verschijnt aan Maria</a:t>
          </a:r>
          <a:br>
            <a:rPr lang="nl-BE" sz="900" kern="1200" dirty="0"/>
          </a:br>
          <a:r>
            <a:rPr lang="nl-BE" sz="900" kern="1200" dirty="0"/>
            <a:t>(20:11-18)</a:t>
          </a:r>
        </a:p>
      </dsp:txBody>
      <dsp:txXfrm>
        <a:off x="7866548" y="2363949"/>
        <a:ext cx="1114431" cy="516547"/>
      </dsp:txXfrm>
    </dsp:sp>
    <dsp:sp modelId="{62ED94C0-587D-4A52-9CA3-B60E07892DA1}">
      <dsp:nvSpPr>
        <dsp:cNvPr id="0" name=""/>
        <dsp:cNvSpPr/>
      </dsp:nvSpPr>
      <dsp:spPr>
        <a:xfrm>
          <a:off x="7850478" y="2980980"/>
          <a:ext cx="1146571" cy="5486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Jezus verschijnt aan apostelen</a:t>
          </a:r>
          <a:br>
            <a:rPr lang="nl-BE" sz="900" kern="1200" dirty="0"/>
          </a:br>
          <a:r>
            <a:rPr lang="nl-BE" sz="900" kern="1200" dirty="0"/>
            <a:t>(20:19-23) </a:t>
          </a:r>
        </a:p>
      </dsp:txBody>
      <dsp:txXfrm>
        <a:off x="7866548" y="2997050"/>
        <a:ext cx="1114431" cy="516547"/>
      </dsp:txXfrm>
    </dsp:sp>
    <dsp:sp modelId="{832503BC-9741-4F0D-A1F2-5F493D4560B0}">
      <dsp:nvSpPr>
        <dsp:cNvPr id="0" name=""/>
        <dsp:cNvSpPr/>
      </dsp:nvSpPr>
      <dsp:spPr>
        <a:xfrm>
          <a:off x="7850478" y="3614081"/>
          <a:ext cx="1146571" cy="5486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Jezus verschijnt aan Thomas</a:t>
          </a:r>
          <a:br>
            <a:rPr lang="nl-BE" sz="900" kern="1200" dirty="0"/>
          </a:br>
          <a:r>
            <a:rPr lang="nl-BE" sz="900" kern="1200" dirty="0"/>
            <a:t>(20:24-29)</a:t>
          </a:r>
        </a:p>
      </dsp:txBody>
      <dsp:txXfrm>
        <a:off x="7866548" y="3630151"/>
        <a:ext cx="1114431" cy="516547"/>
      </dsp:txXfrm>
    </dsp:sp>
    <dsp:sp modelId="{F6B63B52-54C4-4D48-A0C1-7E89DC60A0BB}">
      <dsp:nvSpPr>
        <dsp:cNvPr id="0" name=""/>
        <dsp:cNvSpPr/>
      </dsp:nvSpPr>
      <dsp:spPr>
        <a:xfrm>
          <a:off x="7850478" y="4247182"/>
          <a:ext cx="1146571" cy="5486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Conclusie</a:t>
          </a:r>
          <a:br>
            <a:rPr lang="nl-BE" sz="900" kern="1200" dirty="0"/>
          </a:br>
          <a:r>
            <a:rPr lang="nl-BE" sz="900" kern="1200" dirty="0"/>
            <a:t>(20:30-31)</a:t>
          </a:r>
        </a:p>
      </dsp:txBody>
      <dsp:txXfrm>
        <a:off x="7866548" y="4263252"/>
        <a:ext cx="1114431" cy="516547"/>
      </dsp:txXfrm>
    </dsp:sp>
    <dsp:sp modelId="{47315F15-6084-418B-A1FF-201DE5F3CC10}">
      <dsp:nvSpPr>
        <dsp:cNvPr id="0" name=""/>
        <dsp:cNvSpPr/>
      </dsp:nvSpPr>
      <dsp:spPr>
        <a:xfrm>
          <a:off x="7850478" y="4880283"/>
          <a:ext cx="1146571" cy="5486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Laatste ontmoetingen (21:1-25)</a:t>
          </a:r>
        </a:p>
      </dsp:txBody>
      <dsp:txXfrm>
        <a:off x="7866548" y="4896353"/>
        <a:ext cx="1114431" cy="5165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4413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79630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77027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53119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1795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9011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7136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068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27497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34626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83811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45275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35305" y="619539"/>
            <a:ext cx="2980039" cy="307669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Johannes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535306" y="3857695"/>
            <a:ext cx="2980039" cy="1237765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7" r="1" b="1"/>
          <a:stretch>
            <a:fillRect/>
          </a:stretch>
        </p:blipFill>
        <p:spPr bwMode="auto">
          <a:xfrm>
            <a:off x="20" y="10"/>
            <a:ext cx="5244655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229600" cy="889000"/>
          </a:xfrm>
        </p:spPr>
        <p:txBody>
          <a:bodyPr>
            <a:normAutofit/>
          </a:bodyPr>
          <a:lstStyle/>
          <a:p>
            <a:r>
              <a:rPr lang="nl-BE" dirty="0"/>
              <a:t>Boek van de tekenen (2:1-12:50)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5332"/>
            <a:ext cx="8229600" cy="4133448"/>
          </a:xfrm>
        </p:spPr>
        <p:txBody>
          <a:bodyPr>
            <a:normAutofit/>
          </a:bodyPr>
          <a:lstStyle/>
          <a:p>
            <a:r>
              <a:rPr lang="nl-BE" dirty="0"/>
              <a:t>De keuze voor het leven en de dood (11:1-12:50).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Opwekking van Lazarus (11:1-57).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Jezus in Bethanië gezalfd (12:1-11).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Eerbetoon in Jeruzalem (12:12-19).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Jezus getuigt als licht in de duisternis (12:20-50).</a:t>
            </a:r>
          </a:p>
        </p:txBody>
      </p:sp>
    </p:spTree>
    <p:extLst>
      <p:ext uri="{BB962C8B-B14F-4D97-AF65-F5344CB8AC3E}">
        <p14:creationId xmlns:p14="http://schemas.microsoft.com/office/powerpoint/2010/main" val="3301701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229600" cy="889000"/>
          </a:xfrm>
        </p:spPr>
        <p:txBody>
          <a:bodyPr>
            <a:normAutofit/>
          </a:bodyPr>
          <a:lstStyle/>
          <a:p>
            <a:r>
              <a:rPr lang="nl-BE" dirty="0"/>
              <a:t>Laatste samenzijn (13:1-17:26)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5332"/>
            <a:ext cx="8229600" cy="4133448"/>
          </a:xfrm>
        </p:spPr>
        <p:txBody>
          <a:bodyPr>
            <a:normAutofit/>
          </a:bodyPr>
          <a:lstStyle/>
          <a:p>
            <a:r>
              <a:rPr lang="nl-BE" dirty="0"/>
              <a:t>Voetwassing (13:1-30).</a:t>
            </a:r>
          </a:p>
          <a:p>
            <a:r>
              <a:rPr lang="nl-BE" dirty="0"/>
              <a:t>De Mensenzoon verheerlijkt (13:31-35).</a:t>
            </a:r>
          </a:p>
          <a:p>
            <a:r>
              <a:rPr lang="nl-BE" dirty="0"/>
              <a:t>‘Waar gaat U zonder ons heen?’ (13:36-14:7).</a:t>
            </a:r>
          </a:p>
          <a:p>
            <a:r>
              <a:rPr lang="nl-BE" dirty="0"/>
              <a:t>Heer, toon ons de Vader! (14:8-14).</a:t>
            </a:r>
          </a:p>
          <a:p>
            <a:r>
              <a:rPr lang="nl-BE" dirty="0"/>
              <a:t>De komst van de Geest en de Zoon (14:15-31).</a:t>
            </a:r>
          </a:p>
          <a:p>
            <a:r>
              <a:rPr lang="nl-BE" dirty="0" err="1"/>
              <a:t>Vruchtdragen</a:t>
            </a:r>
            <a:r>
              <a:rPr lang="nl-BE" dirty="0"/>
              <a:t> door Jezus, Wijngaard (15:1-27).</a:t>
            </a:r>
          </a:p>
          <a:p>
            <a:r>
              <a:rPr lang="nl-BE" dirty="0"/>
              <a:t>De komst van de Geest (16:1-33).</a:t>
            </a:r>
          </a:p>
          <a:p>
            <a:r>
              <a:rPr lang="nl-BE" dirty="0"/>
              <a:t>Leven tot heerlijkheid van God (17:1-26).</a:t>
            </a:r>
            <a:endParaRPr lang="nl-B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73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229600" cy="889000"/>
          </a:xfrm>
        </p:spPr>
        <p:txBody>
          <a:bodyPr>
            <a:normAutofit/>
          </a:bodyPr>
          <a:lstStyle/>
          <a:p>
            <a:r>
              <a:rPr lang="nl-BE" dirty="0"/>
              <a:t>Het lijden (18:1-19:42)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5332"/>
            <a:ext cx="8229600" cy="4133448"/>
          </a:xfrm>
        </p:spPr>
        <p:txBody>
          <a:bodyPr>
            <a:normAutofit/>
          </a:bodyPr>
          <a:lstStyle/>
          <a:p>
            <a:r>
              <a:rPr lang="nl-BE" dirty="0" err="1"/>
              <a:t>Gevangenname</a:t>
            </a:r>
            <a:r>
              <a:rPr lang="nl-BE" dirty="0"/>
              <a:t> en verhoor (18:1-28).</a:t>
            </a:r>
          </a:p>
          <a:p>
            <a:r>
              <a:rPr lang="nl-BE" dirty="0"/>
              <a:t>Pilatus keuze tot kruisigen (18:29-19:16).</a:t>
            </a:r>
          </a:p>
          <a:p>
            <a:r>
              <a:rPr lang="nl-BE" dirty="0"/>
              <a:t>Sterven aan het kruis (19:17-42).</a:t>
            </a:r>
            <a:endParaRPr lang="nl-B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508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229600" cy="889000"/>
          </a:xfrm>
        </p:spPr>
        <p:txBody>
          <a:bodyPr>
            <a:normAutofit/>
          </a:bodyPr>
          <a:lstStyle/>
          <a:p>
            <a:r>
              <a:rPr lang="nl-BE" dirty="0"/>
              <a:t>Opstanding (20:1-21:25)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5332"/>
            <a:ext cx="8686800" cy="4133448"/>
          </a:xfrm>
        </p:spPr>
        <p:txBody>
          <a:bodyPr>
            <a:normAutofit/>
          </a:bodyPr>
          <a:lstStyle/>
          <a:p>
            <a:r>
              <a:rPr lang="nl-BE" dirty="0"/>
              <a:t>Maria en twee anderen bij het graf (20:1-10).</a:t>
            </a:r>
          </a:p>
          <a:p>
            <a:r>
              <a:rPr lang="nl-BE" dirty="0"/>
              <a:t>Jezus verschijnt aan Maria Magdalena (20:11-18).</a:t>
            </a:r>
          </a:p>
          <a:p>
            <a:r>
              <a:rPr lang="nl-BE" dirty="0"/>
              <a:t>Jezus verschijnt aan de discipelen (20:19-23).</a:t>
            </a:r>
          </a:p>
          <a:p>
            <a:r>
              <a:rPr lang="nl-BE" dirty="0"/>
              <a:t>Jezus verschijnt aan Thomas (20:24-29).</a:t>
            </a:r>
          </a:p>
          <a:p>
            <a:r>
              <a:rPr lang="nl-BE" dirty="0"/>
              <a:t>Conclusie (20:30-31).</a:t>
            </a:r>
          </a:p>
          <a:p>
            <a:r>
              <a:rPr lang="nl-BE" dirty="0"/>
              <a:t>Openbaring bij het meer van Galilea (21:1-14).</a:t>
            </a:r>
          </a:p>
          <a:p>
            <a:r>
              <a:rPr lang="nl-BE" dirty="0"/>
              <a:t>Gesprek met Petrus (21:15-19).</a:t>
            </a:r>
          </a:p>
          <a:p>
            <a:r>
              <a:rPr lang="nl-BE" dirty="0"/>
              <a:t>Over Johannes (21:20-25).</a:t>
            </a:r>
            <a:endParaRPr lang="nl-B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089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41276"/>
            <a:ext cx="8579296" cy="672976"/>
          </a:xfrm>
        </p:spPr>
        <p:txBody>
          <a:bodyPr>
            <a:normAutofit fontScale="90000"/>
          </a:bodyPr>
          <a:lstStyle/>
          <a:p>
            <a:pPr algn="ctr"/>
            <a:r>
              <a:rPr lang="nl-BE" dirty="0"/>
              <a:t>Johannes, </a:t>
            </a:r>
            <a:r>
              <a:rPr lang="nl-BE" i="1" dirty="0"/>
              <a:t>Evangelie van Jezus Christus</a:t>
            </a:r>
            <a:r>
              <a:rPr lang="nl-BE" dirty="0"/>
              <a:t>, Caesarea, 90nC</a:t>
            </a:r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9850584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38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9155129"/>
              </p:ext>
            </p:extLst>
          </p:nvPr>
        </p:nvGraphicFramePr>
        <p:xfrm>
          <a:off x="457200" y="769268"/>
          <a:ext cx="8229600" cy="4709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4195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9754278"/>
              </p:ext>
            </p:extLst>
          </p:nvPr>
        </p:nvGraphicFramePr>
        <p:xfrm>
          <a:off x="457200" y="769268"/>
          <a:ext cx="8229600" cy="4709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5941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265200"/>
              </p:ext>
            </p:extLst>
          </p:nvPr>
        </p:nvGraphicFramePr>
        <p:xfrm>
          <a:off x="0" y="0"/>
          <a:ext cx="91440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5451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229600" cy="889000"/>
          </a:xfrm>
        </p:spPr>
        <p:txBody>
          <a:bodyPr>
            <a:normAutofit/>
          </a:bodyPr>
          <a:lstStyle/>
          <a:p>
            <a:r>
              <a:rPr lang="nl-BE" dirty="0"/>
              <a:t>Tekens in Johannes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5332"/>
            <a:ext cx="8229600" cy="4133448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nl-BE" dirty="0"/>
              <a:t>Aanzet tot de tekens</a:t>
            </a:r>
          </a:p>
          <a:p>
            <a:pPr lvl="1"/>
            <a:r>
              <a:rPr lang="nl-BE" dirty="0"/>
              <a:t>Vraag naar een teken bij tempelreiniging (2:18).</a:t>
            </a:r>
          </a:p>
          <a:p>
            <a:pPr lvl="1"/>
            <a:r>
              <a:rPr lang="nl-BE" dirty="0"/>
              <a:t>‘Breek deze tempel af en Ik herbouw Hem’ (2:19).</a:t>
            </a:r>
          </a:p>
          <a:p>
            <a:pPr lvl="1"/>
            <a:r>
              <a:rPr lang="nl-BE" dirty="0"/>
              <a:t>Teken verbonden met opstandingskracht (2:21-22).</a:t>
            </a:r>
          </a:p>
          <a:p>
            <a:pPr marL="624078" indent="-514350">
              <a:buFont typeface="+mj-lt"/>
              <a:buAutoNum type="arabicPeriod"/>
            </a:pPr>
            <a:r>
              <a:rPr lang="nl-BE" dirty="0"/>
              <a:t>Water verandert in wijn (2:11).</a:t>
            </a:r>
          </a:p>
          <a:p>
            <a:pPr marL="624078" indent="-514350">
              <a:buFont typeface="+mj-lt"/>
              <a:buAutoNum type="arabicPeriod"/>
            </a:pPr>
            <a:r>
              <a:rPr lang="nl-BE" dirty="0"/>
              <a:t>Genezing van de zoon van de hoveling (4:54).</a:t>
            </a:r>
          </a:p>
          <a:p>
            <a:pPr marL="624078" indent="-514350">
              <a:buFont typeface="+mj-lt"/>
              <a:buAutoNum type="arabicPeriod"/>
            </a:pPr>
            <a:r>
              <a:rPr lang="nl-BE" dirty="0"/>
              <a:t>Genezing van de verlamde bij Bethesda (5:1).</a:t>
            </a:r>
          </a:p>
          <a:p>
            <a:pPr marL="624078" indent="-514350">
              <a:buFont typeface="+mj-lt"/>
              <a:buAutoNum type="arabicPeriod"/>
            </a:pPr>
            <a:r>
              <a:rPr lang="nl-BE" dirty="0"/>
              <a:t>Spijziging van de vijfduizend mannen (6:14).</a:t>
            </a:r>
          </a:p>
          <a:p>
            <a:pPr marL="624078" indent="-514350">
              <a:buFont typeface="+mj-lt"/>
              <a:buAutoNum type="arabicPeriod"/>
            </a:pPr>
            <a:r>
              <a:rPr lang="nl-BE" dirty="0"/>
              <a:t>Wandelen op het meer van Galilea (6:16).</a:t>
            </a:r>
          </a:p>
          <a:p>
            <a:pPr marL="624078" indent="-514350">
              <a:buFont typeface="+mj-lt"/>
              <a:buAutoNum type="arabicPeriod"/>
            </a:pPr>
            <a:r>
              <a:rPr lang="nl-BE" dirty="0"/>
              <a:t>Genezing van een blindgeborene (9:1).</a:t>
            </a:r>
          </a:p>
          <a:p>
            <a:pPr marL="624078" indent="-514350">
              <a:buFont typeface="+mj-lt"/>
              <a:buAutoNum type="arabicPeriod"/>
            </a:pPr>
            <a:r>
              <a:rPr lang="nl-BE" dirty="0"/>
              <a:t>Opstanding van Lazarus (11:1).</a:t>
            </a:r>
          </a:p>
        </p:txBody>
      </p:sp>
    </p:spTree>
    <p:extLst>
      <p:ext uri="{BB962C8B-B14F-4D97-AF65-F5344CB8AC3E}">
        <p14:creationId xmlns:p14="http://schemas.microsoft.com/office/powerpoint/2010/main" val="1027119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229600" cy="889000"/>
          </a:xfrm>
        </p:spPr>
        <p:txBody>
          <a:bodyPr>
            <a:normAutofit/>
          </a:bodyPr>
          <a:lstStyle/>
          <a:p>
            <a:r>
              <a:rPr lang="nl-BE" dirty="0"/>
              <a:t>Proloog en Testimonium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5332"/>
            <a:ext cx="8229600" cy="4133448"/>
          </a:xfrm>
        </p:spPr>
        <p:txBody>
          <a:bodyPr>
            <a:normAutofit/>
          </a:bodyPr>
          <a:lstStyle/>
          <a:p>
            <a:r>
              <a:rPr lang="nl-BE" dirty="0"/>
              <a:t>Proloog (1:1-18)</a:t>
            </a:r>
          </a:p>
          <a:p>
            <a:pPr marL="916686" lvl="1" indent="-514350"/>
            <a:r>
              <a:rPr lang="nl-BE" dirty="0">
                <a:solidFill>
                  <a:schemeClr val="tx1"/>
                </a:solidFill>
              </a:rPr>
              <a:t>In het begin was het Woord.</a:t>
            </a:r>
          </a:p>
          <a:p>
            <a:pPr marL="916686" lvl="1" indent="-514350"/>
            <a:r>
              <a:rPr lang="nl-BE" dirty="0">
                <a:solidFill>
                  <a:schemeClr val="tx1"/>
                </a:solidFill>
              </a:rPr>
              <a:t>Getabernakeld op aarde (1:14).</a:t>
            </a:r>
          </a:p>
          <a:p>
            <a:pPr marL="916686" lvl="1" indent="-514350"/>
            <a:r>
              <a:rPr lang="nl-BE" dirty="0">
                <a:solidFill>
                  <a:schemeClr val="tx1"/>
                </a:solidFill>
              </a:rPr>
              <a:t>In de schoot van de Vader (1:18).</a:t>
            </a:r>
          </a:p>
          <a:p>
            <a:r>
              <a:rPr lang="nl-BE" dirty="0"/>
              <a:t>Testimonium: vier dagen (1:19-52)</a:t>
            </a:r>
          </a:p>
          <a:p>
            <a:pPr marL="916686" lvl="1" indent="-514350"/>
            <a:r>
              <a:rPr lang="nl-BE" dirty="0">
                <a:solidFill>
                  <a:schemeClr val="tx1"/>
                </a:solidFill>
              </a:rPr>
              <a:t>Dag 1: Johannes verwijst naar het Lam (1:19-28).</a:t>
            </a:r>
          </a:p>
          <a:p>
            <a:pPr marL="916686" lvl="1" indent="-514350"/>
            <a:r>
              <a:rPr lang="nl-BE" dirty="0">
                <a:solidFill>
                  <a:schemeClr val="tx1"/>
                </a:solidFill>
              </a:rPr>
              <a:t>Dag 2: Geest wijst naar de Zoon (1:29-34).</a:t>
            </a:r>
          </a:p>
          <a:p>
            <a:pPr marL="916686" lvl="1" indent="-514350"/>
            <a:r>
              <a:rPr lang="nl-BE" dirty="0">
                <a:solidFill>
                  <a:schemeClr val="tx1"/>
                </a:solidFill>
              </a:rPr>
              <a:t>Dag 3: Petrus en Andreas volgen de Rabbi (1:35-42).</a:t>
            </a:r>
          </a:p>
          <a:p>
            <a:pPr marL="916686" lvl="1" indent="-514350"/>
            <a:r>
              <a:rPr lang="nl-BE" dirty="0">
                <a:solidFill>
                  <a:schemeClr val="tx1"/>
                </a:solidFill>
              </a:rPr>
              <a:t>Dag 4: </a:t>
            </a:r>
            <a:r>
              <a:rPr lang="nl-BE" dirty="0" err="1">
                <a:solidFill>
                  <a:schemeClr val="tx1"/>
                </a:solidFill>
              </a:rPr>
              <a:t>Nathanaël</a:t>
            </a:r>
            <a:r>
              <a:rPr lang="nl-BE" dirty="0">
                <a:solidFill>
                  <a:schemeClr val="tx1"/>
                </a:solidFill>
              </a:rPr>
              <a:t> erkent de Koning (1:44-52)</a:t>
            </a:r>
          </a:p>
        </p:txBody>
      </p:sp>
    </p:spTree>
    <p:extLst>
      <p:ext uri="{BB962C8B-B14F-4D97-AF65-F5344CB8AC3E}">
        <p14:creationId xmlns:p14="http://schemas.microsoft.com/office/powerpoint/2010/main" val="3070908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229600" cy="889000"/>
          </a:xfrm>
        </p:spPr>
        <p:txBody>
          <a:bodyPr>
            <a:normAutofit/>
          </a:bodyPr>
          <a:lstStyle/>
          <a:p>
            <a:r>
              <a:rPr lang="nl-BE" dirty="0"/>
              <a:t>Boek van de tekenen (2:1-12:50)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5332"/>
            <a:ext cx="8229600" cy="4133448"/>
          </a:xfrm>
        </p:spPr>
        <p:txBody>
          <a:bodyPr>
            <a:normAutofit/>
          </a:bodyPr>
          <a:lstStyle/>
          <a:p>
            <a:r>
              <a:rPr lang="nl-BE" dirty="0" err="1"/>
              <a:t>Kana</a:t>
            </a:r>
            <a:r>
              <a:rPr lang="nl-BE" dirty="0"/>
              <a:t>-Cyclus (2:1-4:54)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Bruiloft zonder wijn in </a:t>
            </a:r>
            <a:r>
              <a:rPr lang="nl-BE" dirty="0" err="1">
                <a:solidFill>
                  <a:schemeClr val="tx1"/>
                </a:solidFill>
              </a:rPr>
              <a:t>Kana</a:t>
            </a:r>
            <a:r>
              <a:rPr lang="nl-BE" dirty="0">
                <a:solidFill>
                  <a:schemeClr val="tx1"/>
                </a:solidFill>
              </a:rPr>
              <a:t> (2:1-12).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Tempelreiniging in Jeruzalem (2:13-25).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Gesprek bij nacht met Nicodemus (3:1-36).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Gesprek overdag met Samaritaanse vrouw (4:1-42).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Afwijzing in Jeruzalem (4:43-45).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Genezing van hovelingszoon in </a:t>
            </a:r>
            <a:r>
              <a:rPr lang="nl-BE" dirty="0" err="1">
                <a:solidFill>
                  <a:schemeClr val="tx1"/>
                </a:solidFill>
              </a:rPr>
              <a:t>Kana</a:t>
            </a:r>
            <a:r>
              <a:rPr lang="nl-BE" dirty="0">
                <a:solidFill>
                  <a:schemeClr val="tx1"/>
                </a:solidFill>
              </a:rPr>
              <a:t> (4:46-54).</a:t>
            </a:r>
          </a:p>
        </p:txBody>
      </p:sp>
    </p:spTree>
    <p:extLst>
      <p:ext uri="{BB962C8B-B14F-4D97-AF65-F5344CB8AC3E}">
        <p14:creationId xmlns:p14="http://schemas.microsoft.com/office/powerpoint/2010/main" val="2282707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229600" cy="889000"/>
          </a:xfrm>
        </p:spPr>
        <p:txBody>
          <a:bodyPr>
            <a:normAutofit/>
          </a:bodyPr>
          <a:lstStyle/>
          <a:p>
            <a:r>
              <a:rPr lang="nl-BE" dirty="0"/>
              <a:t>Boek van de tekenen (2:1-12:50)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5332"/>
            <a:ext cx="8229600" cy="4133448"/>
          </a:xfrm>
        </p:spPr>
        <p:txBody>
          <a:bodyPr>
            <a:normAutofit/>
          </a:bodyPr>
          <a:lstStyle/>
          <a:p>
            <a:r>
              <a:rPr lang="nl-BE" dirty="0"/>
              <a:t>Feest-Cyclus (5:1-10:42)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Jezus geneest in </a:t>
            </a:r>
            <a:r>
              <a:rPr lang="nl-BE" dirty="0" err="1">
                <a:solidFill>
                  <a:schemeClr val="tx1"/>
                </a:solidFill>
              </a:rPr>
              <a:t>Betheda</a:t>
            </a:r>
            <a:r>
              <a:rPr lang="nl-BE" dirty="0">
                <a:solidFill>
                  <a:schemeClr val="tx1"/>
                </a:solidFill>
              </a:rPr>
              <a:t> tijdens het </a:t>
            </a:r>
            <a:r>
              <a:rPr lang="nl-BE" dirty="0" err="1">
                <a:solidFill>
                  <a:schemeClr val="tx1"/>
                </a:solidFill>
              </a:rPr>
              <a:t>Purimfeest</a:t>
            </a:r>
            <a:r>
              <a:rPr lang="nl-BE" dirty="0">
                <a:solidFill>
                  <a:schemeClr val="tx1"/>
                </a:solidFill>
              </a:rPr>
              <a:t> (5:1-18).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Sabbatsdiscussie: Getuigenis over Vader en Zoon (5:19-47).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Jezus spijzigt vijfduizend mensen rondom het Pascha (6:1-15).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Jezus verlaat de menigte en wandelt over het water (6:16-21).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Jezus’ toespraak als het Levensbrood (6:25-71).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Gebeurtenissen tijdens het Loofhuttenfeest (7:1-10:42)</a:t>
            </a:r>
          </a:p>
          <a:p>
            <a:pPr lvl="2"/>
            <a:r>
              <a:rPr lang="nl-BE" dirty="0">
                <a:solidFill>
                  <a:schemeClr val="tx1"/>
                </a:solidFill>
              </a:rPr>
              <a:t>Jezus, het Levenswater (7:1-52).</a:t>
            </a:r>
          </a:p>
          <a:p>
            <a:pPr lvl="2"/>
            <a:r>
              <a:rPr lang="nl-BE" dirty="0">
                <a:solidFill>
                  <a:schemeClr val="tx1"/>
                </a:solidFill>
              </a:rPr>
              <a:t>Het schrift op de grond (7:53-8:11).</a:t>
            </a:r>
          </a:p>
          <a:p>
            <a:pPr lvl="2"/>
            <a:r>
              <a:rPr lang="nl-BE" dirty="0">
                <a:solidFill>
                  <a:schemeClr val="tx1"/>
                </a:solidFill>
              </a:rPr>
              <a:t>Jezus, het Wereldlicht (8:12-59).</a:t>
            </a:r>
          </a:p>
          <a:p>
            <a:pPr lvl="2"/>
            <a:r>
              <a:rPr lang="nl-BE" dirty="0">
                <a:solidFill>
                  <a:schemeClr val="tx1"/>
                </a:solidFill>
              </a:rPr>
              <a:t>Genezing van de blinde (9:1-41).</a:t>
            </a:r>
          </a:p>
          <a:p>
            <a:pPr lvl="2"/>
            <a:r>
              <a:rPr lang="nl-BE" dirty="0">
                <a:solidFill>
                  <a:schemeClr val="tx1"/>
                </a:solidFill>
              </a:rPr>
              <a:t>Jezus, de goede Herder (10:1-42).</a:t>
            </a:r>
          </a:p>
        </p:txBody>
      </p:sp>
    </p:spTree>
    <p:extLst>
      <p:ext uri="{BB962C8B-B14F-4D97-AF65-F5344CB8AC3E}">
        <p14:creationId xmlns:p14="http://schemas.microsoft.com/office/powerpoint/2010/main" val="4039424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406</TotalTime>
  <Words>996</Words>
  <Application>Microsoft Office PowerPoint</Application>
  <PresentationFormat>Diavoorstelling (16:10)</PresentationFormat>
  <Paragraphs>150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2013 - 2022 Thema</vt:lpstr>
      <vt:lpstr>Johannes</vt:lpstr>
      <vt:lpstr>Johannes, Evangelie van Jezus Christus, Caesarea, 90nC</vt:lpstr>
      <vt:lpstr>PowerPoint-presentatie</vt:lpstr>
      <vt:lpstr>PowerPoint-presentatie</vt:lpstr>
      <vt:lpstr>PowerPoint-presentatie</vt:lpstr>
      <vt:lpstr>Tekens in Johannes</vt:lpstr>
      <vt:lpstr>Proloog en Testimonium</vt:lpstr>
      <vt:lpstr>Boek van de tekenen (2:1-12:50)</vt:lpstr>
      <vt:lpstr>Boek van de tekenen (2:1-12:50)</vt:lpstr>
      <vt:lpstr>Boek van de tekenen (2:1-12:50)</vt:lpstr>
      <vt:lpstr>Laatste samenzijn (13:1-17:26)</vt:lpstr>
      <vt:lpstr>Het lijden (18:1-19:42)</vt:lpstr>
      <vt:lpstr>Opstanding (20:1-21:25)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116</cp:revision>
  <dcterms:created xsi:type="dcterms:W3CDTF">2019-09-04T13:46:42Z</dcterms:created>
  <dcterms:modified xsi:type="dcterms:W3CDTF">2025-10-13T12:43:58Z</dcterms:modified>
</cp:coreProperties>
</file>